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85" r:id="rId5"/>
    <p:sldId id="293" r:id="rId6"/>
    <p:sldId id="258" r:id="rId7"/>
    <p:sldId id="286" r:id="rId8"/>
    <p:sldId id="288" r:id="rId9"/>
    <p:sldId id="289" r:id="rId10"/>
    <p:sldId id="290" r:id="rId11"/>
    <p:sldId id="291" r:id="rId12"/>
    <p:sldId id="282" r:id="rId13"/>
    <p:sldId id="281" r:id="rId14"/>
    <p:sldId id="260" r:id="rId15"/>
    <p:sldId id="283" r:id="rId16"/>
    <p:sldId id="284" r:id="rId17"/>
    <p:sldId id="294" r:id="rId18"/>
    <p:sldId id="263" r:id="rId19"/>
    <p:sldId id="278" r:id="rId20"/>
    <p:sldId id="274" r:id="rId21"/>
    <p:sldId id="275" r:id="rId22"/>
    <p:sldId id="277" r:id="rId23"/>
    <p:sldId id="279" r:id="rId24"/>
    <p:sldId id="264" r:id="rId25"/>
    <p:sldId id="265" r:id="rId26"/>
    <p:sldId id="298" r:id="rId27"/>
    <p:sldId id="267" r:id="rId28"/>
    <p:sldId id="295" r:id="rId29"/>
    <p:sldId id="292" r:id="rId30"/>
    <p:sldId id="296" r:id="rId31"/>
    <p:sldId id="297" r:id="rId32"/>
    <p:sldId id="272"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
      <p:font typeface="Candara" panose="020E0502030303020204" pitchFamily="34" charset="0"/>
      <p:regular r:id="rId40"/>
      <p:bold r:id="rId41"/>
      <p:italic r:id="rId42"/>
      <p:boldItalic r:id="rId43"/>
    </p:embeddedFont>
    <p:embeddedFont>
      <p:font typeface="Libre Franklin"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8" roundtripDataSignature="AMtx7mgR549LU17KpSBfH/8H8UitWbuNw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50CF6-5831-4B99-A20F-9D483413659D}" v="18" dt="2022-08-15T22:50:51.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37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customschemas.google.com/relationships/presentationmetadata" Target="meta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E2B1F-D5E7-3142-8BE2-0B1E7A80671C}"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3FEF0B29-325A-3748-BA28-C06573B4B13C}">
      <dgm:prSet phldrT="[Text]"/>
      <dgm:spPr/>
      <dgm:t>
        <a:bodyPr/>
        <a:lstStyle/>
        <a:p>
          <a:r>
            <a:rPr lang="en-US"/>
            <a:t>Heat energy</a:t>
          </a:r>
        </a:p>
      </dgm:t>
    </dgm:pt>
    <dgm:pt modelId="{B7CA0890-ECB5-AD41-999A-DC61FDA1F007}" type="parTrans" cxnId="{9F0D951E-EA6E-A449-B0D6-7E0665D00C08}">
      <dgm:prSet/>
      <dgm:spPr/>
      <dgm:t>
        <a:bodyPr/>
        <a:lstStyle/>
        <a:p>
          <a:endParaRPr lang="en-US"/>
        </a:p>
      </dgm:t>
    </dgm:pt>
    <dgm:pt modelId="{9A5819FF-2068-E148-8135-1226BB22B20B}" type="sibTrans" cxnId="{9F0D951E-EA6E-A449-B0D6-7E0665D00C08}">
      <dgm:prSet/>
      <dgm:spPr/>
      <dgm:t>
        <a:bodyPr/>
        <a:lstStyle/>
        <a:p>
          <a:endParaRPr lang="en-US"/>
        </a:p>
      </dgm:t>
    </dgm:pt>
    <dgm:pt modelId="{BA3BB6F1-FD60-1843-A77E-43DA31B3A69D}">
      <dgm:prSet/>
      <dgm:spPr/>
      <dgm:t>
        <a:bodyPr/>
        <a:lstStyle/>
        <a:p>
          <a:r>
            <a:rPr lang="en-US"/>
            <a:t>Mass</a:t>
          </a:r>
        </a:p>
      </dgm:t>
    </dgm:pt>
    <dgm:pt modelId="{9C73367F-A813-124B-A08F-029537A19898}" type="parTrans" cxnId="{4BC430B0-635D-BC4D-8714-64F7A833622E}">
      <dgm:prSet/>
      <dgm:spPr/>
      <dgm:t>
        <a:bodyPr/>
        <a:lstStyle/>
        <a:p>
          <a:endParaRPr lang="en-US"/>
        </a:p>
      </dgm:t>
    </dgm:pt>
    <dgm:pt modelId="{10FC8C49-2BFB-1F4F-967A-5D6BA4710B3F}" type="sibTrans" cxnId="{4BC430B0-635D-BC4D-8714-64F7A833622E}">
      <dgm:prSet/>
      <dgm:spPr/>
      <dgm:t>
        <a:bodyPr/>
        <a:lstStyle/>
        <a:p>
          <a:endParaRPr lang="en-US"/>
        </a:p>
      </dgm:t>
    </dgm:pt>
    <dgm:pt modelId="{B50D04BB-A5A4-4246-9D4F-87FD8FA023A2}">
      <dgm:prSet/>
      <dgm:spPr/>
      <dgm:t>
        <a:bodyPr/>
        <a:lstStyle/>
        <a:p>
          <a:r>
            <a:rPr lang="en-US"/>
            <a:t>Specific heat</a:t>
          </a:r>
        </a:p>
      </dgm:t>
    </dgm:pt>
    <dgm:pt modelId="{A4B05381-ABB1-6544-B552-11E5161E07FD}" type="parTrans" cxnId="{EFE1CC82-DD89-FA41-BEF7-14E044841D9A}">
      <dgm:prSet/>
      <dgm:spPr/>
      <dgm:t>
        <a:bodyPr/>
        <a:lstStyle/>
        <a:p>
          <a:endParaRPr lang="en-US"/>
        </a:p>
      </dgm:t>
    </dgm:pt>
    <dgm:pt modelId="{9D7C5FC0-87AC-EE44-AC28-54A07130C031}" type="sibTrans" cxnId="{EFE1CC82-DD89-FA41-BEF7-14E044841D9A}">
      <dgm:prSet/>
      <dgm:spPr/>
      <dgm:t>
        <a:bodyPr/>
        <a:lstStyle/>
        <a:p>
          <a:endParaRPr lang="en-US"/>
        </a:p>
      </dgm:t>
    </dgm:pt>
    <dgm:pt modelId="{399825A0-2460-F741-BA5C-B8A097CB1275}">
      <dgm:prSet/>
      <dgm:spPr/>
      <dgm:t>
        <a:bodyPr/>
        <a:lstStyle/>
        <a:p>
          <a:r>
            <a:rPr lang="en-US"/>
            <a:t>Change in temperature</a:t>
          </a:r>
        </a:p>
      </dgm:t>
    </dgm:pt>
    <dgm:pt modelId="{F0960682-0827-7949-BACD-77303872E592}" type="parTrans" cxnId="{4E486B46-6591-E44A-98BE-4CA3B4BD99A5}">
      <dgm:prSet/>
      <dgm:spPr/>
      <dgm:t>
        <a:bodyPr/>
        <a:lstStyle/>
        <a:p>
          <a:endParaRPr lang="en-US"/>
        </a:p>
      </dgm:t>
    </dgm:pt>
    <dgm:pt modelId="{273B4772-78D8-6544-8E94-0A8E8F265AB5}" type="sibTrans" cxnId="{4E486B46-6591-E44A-98BE-4CA3B4BD99A5}">
      <dgm:prSet/>
      <dgm:spPr/>
      <dgm:t>
        <a:bodyPr/>
        <a:lstStyle/>
        <a:p>
          <a:endParaRPr lang="en-US"/>
        </a:p>
      </dgm:t>
    </dgm:pt>
    <dgm:pt modelId="{E7E22BC6-96F0-B043-8197-7597F7615A5F}" type="pres">
      <dgm:prSet presAssocID="{887E2B1F-D5E7-3142-8BE2-0B1E7A80671C}" presName="diagram" presStyleCnt="0">
        <dgm:presLayoutVars>
          <dgm:dir/>
          <dgm:resizeHandles val="exact"/>
        </dgm:presLayoutVars>
      </dgm:prSet>
      <dgm:spPr/>
    </dgm:pt>
    <dgm:pt modelId="{219AC1F5-E5A0-0A4D-8998-7BA30410C0A3}" type="pres">
      <dgm:prSet presAssocID="{3FEF0B29-325A-3748-BA28-C06573B4B13C}" presName="node" presStyleLbl="node1" presStyleIdx="0" presStyleCnt="4">
        <dgm:presLayoutVars>
          <dgm:bulletEnabled val="1"/>
        </dgm:presLayoutVars>
      </dgm:prSet>
      <dgm:spPr/>
    </dgm:pt>
    <dgm:pt modelId="{6E0F1538-96D4-5942-BCFF-7C9EC2D1C63E}" type="pres">
      <dgm:prSet presAssocID="{9A5819FF-2068-E148-8135-1226BB22B20B}" presName="sibTrans" presStyleCnt="0"/>
      <dgm:spPr/>
    </dgm:pt>
    <dgm:pt modelId="{8DDC16EC-2EA3-4449-ADC1-36DEA3F78EF9}" type="pres">
      <dgm:prSet presAssocID="{BA3BB6F1-FD60-1843-A77E-43DA31B3A69D}" presName="node" presStyleLbl="node1" presStyleIdx="1" presStyleCnt="4">
        <dgm:presLayoutVars>
          <dgm:bulletEnabled val="1"/>
        </dgm:presLayoutVars>
      </dgm:prSet>
      <dgm:spPr/>
    </dgm:pt>
    <dgm:pt modelId="{EC1ED359-EEDB-644F-A5DB-88A8D035AF88}" type="pres">
      <dgm:prSet presAssocID="{10FC8C49-2BFB-1F4F-967A-5D6BA4710B3F}" presName="sibTrans" presStyleCnt="0"/>
      <dgm:spPr/>
    </dgm:pt>
    <dgm:pt modelId="{26132042-D860-6544-9647-5898EA79042B}" type="pres">
      <dgm:prSet presAssocID="{B50D04BB-A5A4-4246-9D4F-87FD8FA023A2}" presName="node" presStyleLbl="node1" presStyleIdx="2" presStyleCnt="4">
        <dgm:presLayoutVars>
          <dgm:bulletEnabled val="1"/>
        </dgm:presLayoutVars>
      </dgm:prSet>
      <dgm:spPr/>
    </dgm:pt>
    <dgm:pt modelId="{810AF717-0B4A-B147-A53E-5CB4372FA743}" type="pres">
      <dgm:prSet presAssocID="{9D7C5FC0-87AC-EE44-AC28-54A07130C031}" presName="sibTrans" presStyleCnt="0"/>
      <dgm:spPr/>
    </dgm:pt>
    <dgm:pt modelId="{9574675A-AECE-CC41-A632-26E33FC8050B}" type="pres">
      <dgm:prSet presAssocID="{399825A0-2460-F741-BA5C-B8A097CB1275}" presName="node" presStyleLbl="node1" presStyleIdx="3" presStyleCnt="4">
        <dgm:presLayoutVars>
          <dgm:bulletEnabled val="1"/>
        </dgm:presLayoutVars>
      </dgm:prSet>
      <dgm:spPr/>
    </dgm:pt>
  </dgm:ptLst>
  <dgm:cxnLst>
    <dgm:cxn modelId="{9F0D951E-EA6E-A449-B0D6-7E0665D00C08}" srcId="{887E2B1F-D5E7-3142-8BE2-0B1E7A80671C}" destId="{3FEF0B29-325A-3748-BA28-C06573B4B13C}" srcOrd="0" destOrd="0" parTransId="{B7CA0890-ECB5-AD41-999A-DC61FDA1F007}" sibTransId="{9A5819FF-2068-E148-8135-1226BB22B20B}"/>
    <dgm:cxn modelId="{4E486B46-6591-E44A-98BE-4CA3B4BD99A5}" srcId="{887E2B1F-D5E7-3142-8BE2-0B1E7A80671C}" destId="{399825A0-2460-F741-BA5C-B8A097CB1275}" srcOrd="3" destOrd="0" parTransId="{F0960682-0827-7949-BACD-77303872E592}" sibTransId="{273B4772-78D8-6544-8E94-0A8E8F265AB5}"/>
    <dgm:cxn modelId="{72F6B74C-2E65-1A4E-B571-CBB61FF54A5A}" type="presOf" srcId="{887E2B1F-D5E7-3142-8BE2-0B1E7A80671C}" destId="{E7E22BC6-96F0-B043-8197-7597F7615A5F}" srcOrd="0" destOrd="0" presId="urn:microsoft.com/office/officeart/2005/8/layout/default"/>
    <dgm:cxn modelId="{EFE1CC82-DD89-FA41-BEF7-14E044841D9A}" srcId="{887E2B1F-D5E7-3142-8BE2-0B1E7A80671C}" destId="{B50D04BB-A5A4-4246-9D4F-87FD8FA023A2}" srcOrd="2" destOrd="0" parTransId="{A4B05381-ABB1-6544-B552-11E5161E07FD}" sibTransId="{9D7C5FC0-87AC-EE44-AC28-54A07130C031}"/>
    <dgm:cxn modelId="{43FA0D90-9A79-F140-9095-0DF10C1AC583}" type="presOf" srcId="{BA3BB6F1-FD60-1843-A77E-43DA31B3A69D}" destId="{8DDC16EC-2EA3-4449-ADC1-36DEA3F78EF9}" srcOrd="0" destOrd="0" presId="urn:microsoft.com/office/officeart/2005/8/layout/default"/>
    <dgm:cxn modelId="{4BC430B0-635D-BC4D-8714-64F7A833622E}" srcId="{887E2B1F-D5E7-3142-8BE2-0B1E7A80671C}" destId="{BA3BB6F1-FD60-1843-A77E-43DA31B3A69D}" srcOrd="1" destOrd="0" parTransId="{9C73367F-A813-124B-A08F-029537A19898}" sibTransId="{10FC8C49-2BFB-1F4F-967A-5D6BA4710B3F}"/>
    <dgm:cxn modelId="{897BAEC7-8FA8-134A-8820-882681CB438D}" type="presOf" srcId="{399825A0-2460-F741-BA5C-B8A097CB1275}" destId="{9574675A-AECE-CC41-A632-26E33FC8050B}" srcOrd="0" destOrd="0" presId="urn:microsoft.com/office/officeart/2005/8/layout/default"/>
    <dgm:cxn modelId="{E10C8DD8-AF74-674E-904E-91265C9272BB}" type="presOf" srcId="{3FEF0B29-325A-3748-BA28-C06573B4B13C}" destId="{219AC1F5-E5A0-0A4D-8998-7BA30410C0A3}" srcOrd="0" destOrd="0" presId="urn:microsoft.com/office/officeart/2005/8/layout/default"/>
    <dgm:cxn modelId="{2D4430DA-4EDC-0B44-84F7-9FE606BF78F7}" type="presOf" srcId="{B50D04BB-A5A4-4246-9D4F-87FD8FA023A2}" destId="{26132042-D860-6544-9647-5898EA79042B}" srcOrd="0" destOrd="0" presId="urn:microsoft.com/office/officeart/2005/8/layout/default"/>
    <dgm:cxn modelId="{F8F1D5F5-5B3C-6A46-829C-5EE8AFF321AD}" type="presParOf" srcId="{E7E22BC6-96F0-B043-8197-7597F7615A5F}" destId="{219AC1F5-E5A0-0A4D-8998-7BA30410C0A3}" srcOrd="0" destOrd="0" presId="urn:microsoft.com/office/officeart/2005/8/layout/default"/>
    <dgm:cxn modelId="{0CF80DEF-7029-DD4C-BF66-B424F3D6DC62}" type="presParOf" srcId="{E7E22BC6-96F0-B043-8197-7597F7615A5F}" destId="{6E0F1538-96D4-5942-BCFF-7C9EC2D1C63E}" srcOrd="1" destOrd="0" presId="urn:microsoft.com/office/officeart/2005/8/layout/default"/>
    <dgm:cxn modelId="{77BCD639-BCE8-F34C-99A7-B315A9FFBB25}" type="presParOf" srcId="{E7E22BC6-96F0-B043-8197-7597F7615A5F}" destId="{8DDC16EC-2EA3-4449-ADC1-36DEA3F78EF9}" srcOrd="2" destOrd="0" presId="urn:microsoft.com/office/officeart/2005/8/layout/default"/>
    <dgm:cxn modelId="{AC744F2F-B1A0-394F-894A-F7CBC7BEBF32}" type="presParOf" srcId="{E7E22BC6-96F0-B043-8197-7597F7615A5F}" destId="{EC1ED359-EEDB-644F-A5DB-88A8D035AF88}" srcOrd="3" destOrd="0" presId="urn:microsoft.com/office/officeart/2005/8/layout/default"/>
    <dgm:cxn modelId="{F4BDF32C-1A67-4741-A29F-3610F482F98E}" type="presParOf" srcId="{E7E22BC6-96F0-B043-8197-7597F7615A5F}" destId="{26132042-D860-6544-9647-5898EA79042B}" srcOrd="4" destOrd="0" presId="urn:microsoft.com/office/officeart/2005/8/layout/default"/>
    <dgm:cxn modelId="{162D09A7-AB16-E447-BBA6-4DF28851EDD3}" type="presParOf" srcId="{E7E22BC6-96F0-B043-8197-7597F7615A5F}" destId="{810AF717-0B4A-B147-A53E-5CB4372FA743}" srcOrd="5" destOrd="0" presId="urn:microsoft.com/office/officeart/2005/8/layout/default"/>
    <dgm:cxn modelId="{5FDC2B3C-2BBA-D742-9FFA-74420EDECE41}" type="presParOf" srcId="{E7E22BC6-96F0-B043-8197-7597F7615A5F}" destId="{9574675A-AECE-CC41-A632-26E33FC805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4F5D6-C2A2-1346-94A2-BFCA9A767BEE}"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BD25F5EA-B105-8C44-B6FE-2B8673CCFE78}">
      <dgm:prSet phldrT="[Text]"/>
      <dgm:spPr/>
      <dgm:t>
        <a:bodyPr/>
        <a:lstStyle/>
        <a:p>
          <a:r>
            <a:rPr lang="en-US"/>
            <a:t>Q</a:t>
          </a:r>
        </a:p>
      </dgm:t>
    </dgm:pt>
    <dgm:pt modelId="{EFACB4BA-A9D9-DD43-A0FC-062D6946EA1A}" type="parTrans" cxnId="{EE25EAD1-5D4A-A54C-A6BC-8208F94052DB}">
      <dgm:prSet/>
      <dgm:spPr/>
      <dgm:t>
        <a:bodyPr/>
        <a:lstStyle/>
        <a:p>
          <a:endParaRPr lang="en-US"/>
        </a:p>
      </dgm:t>
    </dgm:pt>
    <dgm:pt modelId="{C40FE507-50F4-9F4D-A64A-B2A817938D6B}" type="sibTrans" cxnId="{EE25EAD1-5D4A-A54C-A6BC-8208F94052DB}">
      <dgm:prSet/>
      <dgm:spPr/>
      <dgm:t>
        <a:bodyPr/>
        <a:lstStyle/>
        <a:p>
          <a:endParaRPr lang="en-US"/>
        </a:p>
      </dgm:t>
    </dgm:pt>
    <dgm:pt modelId="{89DE77F8-29F5-804B-ABEB-E4B65D37D944}">
      <dgm:prSet/>
      <dgm:spPr/>
      <dgm:t>
        <a:bodyPr/>
        <a:lstStyle/>
        <a:p>
          <a:r>
            <a:rPr lang="en-US"/>
            <a:t>m</a:t>
          </a:r>
        </a:p>
      </dgm:t>
    </dgm:pt>
    <dgm:pt modelId="{F486BF03-452B-0246-9179-F13391792869}" type="parTrans" cxnId="{E2956BBB-53EB-7547-8196-1F18353731C5}">
      <dgm:prSet/>
      <dgm:spPr/>
      <dgm:t>
        <a:bodyPr/>
        <a:lstStyle/>
        <a:p>
          <a:endParaRPr lang="en-US"/>
        </a:p>
      </dgm:t>
    </dgm:pt>
    <dgm:pt modelId="{62FBEEA5-E574-1D45-85BA-AD893A59EE77}" type="sibTrans" cxnId="{E2956BBB-53EB-7547-8196-1F18353731C5}">
      <dgm:prSet/>
      <dgm:spPr/>
      <dgm:t>
        <a:bodyPr/>
        <a:lstStyle/>
        <a:p>
          <a:endParaRPr lang="en-US"/>
        </a:p>
      </dgm:t>
    </dgm:pt>
    <dgm:pt modelId="{5923F797-8A99-E940-A08A-714845DC3418}">
      <dgm:prSet/>
      <dgm:spPr/>
      <dgm:t>
        <a:bodyPr/>
        <a:lstStyle/>
        <a:p>
          <a:r>
            <a:rPr lang="en-US"/>
            <a:t>C</a:t>
          </a:r>
        </a:p>
      </dgm:t>
    </dgm:pt>
    <dgm:pt modelId="{C7AC02A3-5DF7-7346-A405-40EEF78B63B6}" type="parTrans" cxnId="{2DAB5D02-EA20-AA47-8B9B-002863C0CF36}">
      <dgm:prSet/>
      <dgm:spPr/>
      <dgm:t>
        <a:bodyPr/>
        <a:lstStyle/>
        <a:p>
          <a:endParaRPr lang="en-US"/>
        </a:p>
      </dgm:t>
    </dgm:pt>
    <dgm:pt modelId="{6E0A0E22-8610-034F-96BF-FE28EB839970}" type="sibTrans" cxnId="{2DAB5D02-EA20-AA47-8B9B-002863C0CF36}">
      <dgm:prSet/>
      <dgm:spPr/>
      <dgm:t>
        <a:bodyPr/>
        <a:lstStyle/>
        <a:p>
          <a:endParaRPr lang="en-US"/>
        </a:p>
      </dgm:t>
    </dgm:pt>
    <dgm:pt modelId="{1BC7CCC6-6DD9-4A4E-8029-F7032DE6C81A}">
      <dgm:prSet/>
      <dgm:spPr/>
      <dgm:t>
        <a:bodyPr/>
        <a:lstStyle/>
        <a:p>
          <a:r>
            <a:rPr lang="en-US"/>
            <a:t>ΔT</a:t>
          </a:r>
        </a:p>
      </dgm:t>
    </dgm:pt>
    <dgm:pt modelId="{C4AD0841-444F-584E-8990-67B9C8B853D9}" type="parTrans" cxnId="{C75B7277-07B9-9C4F-B4F9-48D6DE183D4A}">
      <dgm:prSet/>
      <dgm:spPr/>
      <dgm:t>
        <a:bodyPr/>
        <a:lstStyle/>
        <a:p>
          <a:endParaRPr lang="en-US"/>
        </a:p>
      </dgm:t>
    </dgm:pt>
    <dgm:pt modelId="{E7453A9E-628E-B344-BDED-CBBC09E3FCA3}" type="sibTrans" cxnId="{C75B7277-07B9-9C4F-B4F9-48D6DE183D4A}">
      <dgm:prSet/>
      <dgm:spPr/>
      <dgm:t>
        <a:bodyPr/>
        <a:lstStyle/>
        <a:p>
          <a:endParaRPr lang="en-US"/>
        </a:p>
      </dgm:t>
    </dgm:pt>
    <dgm:pt modelId="{CB354C03-2215-454D-B26E-9DA277DF04C7}" type="pres">
      <dgm:prSet presAssocID="{CB14F5D6-C2A2-1346-94A2-BFCA9A767BEE}" presName="diagram" presStyleCnt="0">
        <dgm:presLayoutVars>
          <dgm:dir/>
          <dgm:resizeHandles val="exact"/>
        </dgm:presLayoutVars>
      </dgm:prSet>
      <dgm:spPr/>
    </dgm:pt>
    <dgm:pt modelId="{F00C7032-C836-2044-903A-9822B4DAD1FB}" type="pres">
      <dgm:prSet presAssocID="{BD25F5EA-B105-8C44-B6FE-2B8673CCFE78}" presName="node" presStyleLbl="node1" presStyleIdx="0" presStyleCnt="4">
        <dgm:presLayoutVars>
          <dgm:bulletEnabled val="1"/>
        </dgm:presLayoutVars>
      </dgm:prSet>
      <dgm:spPr/>
    </dgm:pt>
    <dgm:pt modelId="{438BE51A-9856-5246-8B0B-342673304B5D}" type="pres">
      <dgm:prSet presAssocID="{C40FE507-50F4-9F4D-A64A-B2A817938D6B}" presName="sibTrans" presStyleCnt="0"/>
      <dgm:spPr/>
    </dgm:pt>
    <dgm:pt modelId="{0502FB15-6D35-D944-8195-062932E461A4}" type="pres">
      <dgm:prSet presAssocID="{89DE77F8-29F5-804B-ABEB-E4B65D37D944}" presName="node" presStyleLbl="node1" presStyleIdx="1" presStyleCnt="4">
        <dgm:presLayoutVars>
          <dgm:bulletEnabled val="1"/>
        </dgm:presLayoutVars>
      </dgm:prSet>
      <dgm:spPr/>
    </dgm:pt>
    <dgm:pt modelId="{D862A69F-467F-BE44-B5EE-08B3DEDB9A87}" type="pres">
      <dgm:prSet presAssocID="{62FBEEA5-E574-1D45-85BA-AD893A59EE77}" presName="sibTrans" presStyleCnt="0"/>
      <dgm:spPr/>
    </dgm:pt>
    <dgm:pt modelId="{3808CE93-5C97-D94C-A243-0951ED65A541}" type="pres">
      <dgm:prSet presAssocID="{5923F797-8A99-E940-A08A-714845DC3418}" presName="node" presStyleLbl="node1" presStyleIdx="2" presStyleCnt="4">
        <dgm:presLayoutVars>
          <dgm:bulletEnabled val="1"/>
        </dgm:presLayoutVars>
      </dgm:prSet>
      <dgm:spPr/>
    </dgm:pt>
    <dgm:pt modelId="{2CA40DC6-F30E-1743-ADA7-8D10A3159537}" type="pres">
      <dgm:prSet presAssocID="{6E0A0E22-8610-034F-96BF-FE28EB839970}" presName="sibTrans" presStyleCnt="0"/>
      <dgm:spPr/>
    </dgm:pt>
    <dgm:pt modelId="{0AF36B5C-1C20-BF43-8483-42D814EFE57F}" type="pres">
      <dgm:prSet presAssocID="{1BC7CCC6-6DD9-4A4E-8029-F7032DE6C81A}" presName="node" presStyleLbl="node1" presStyleIdx="3" presStyleCnt="4">
        <dgm:presLayoutVars>
          <dgm:bulletEnabled val="1"/>
        </dgm:presLayoutVars>
      </dgm:prSet>
      <dgm:spPr/>
    </dgm:pt>
  </dgm:ptLst>
  <dgm:cxnLst>
    <dgm:cxn modelId="{2DAB5D02-EA20-AA47-8B9B-002863C0CF36}" srcId="{CB14F5D6-C2A2-1346-94A2-BFCA9A767BEE}" destId="{5923F797-8A99-E940-A08A-714845DC3418}" srcOrd="2" destOrd="0" parTransId="{C7AC02A3-5DF7-7346-A405-40EEF78B63B6}" sibTransId="{6E0A0E22-8610-034F-96BF-FE28EB839970}"/>
    <dgm:cxn modelId="{C75B7277-07B9-9C4F-B4F9-48D6DE183D4A}" srcId="{CB14F5D6-C2A2-1346-94A2-BFCA9A767BEE}" destId="{1BC7CCC6-6DD9-4A4E-8029-F7032DE6C81A}" srcOrd="3" destOrd="0" parTransId="{C4AD0841-444F-584E-8990-67B9C8B853D9}" sibTransId="{E7453A9E-628E-B344-BDED-CBBC09E3FCA3}"/>
    <dgm:cxn modelId="{A78C4787-5BCB-144B-8936-7431B930EC1F}" type="presOf" srcId="{BD25F5EA-B105-8C44-B6FE-2B8673CCFE78}" destId="{F00C7032-C836-2044-903A-9822B4DAD1FB}" srcOrd="0" destOrd="0" presId="urn:microsoft.com/office/officeart/2005/8/layout/default"/>
    <dgm:cxn modelId="{6D661291-38C7-D94F-B583-10EEB438E4D0}" type="presOf" srcId="{89DE77F8-29F5-804B-ABEB-E4B65D37D944}" destId="{0502FB15-6D35-D944-8195-062932E461A4}" srcOrd="0" destOrd="0" presId="urn:microsoft.com/office/officeart/2005/8/layout/default"/>
    <dgm:cxn modelId="{2E2DBDAA-EFD8-2A47-98BB-2AF4074E18AA}" type="presOf" srcId="{5923F797-8A99-E940-A08A-714845DC3418}" destId="{3808CE93-5C97-D94C-A243-0951ED65A541}" srcOrd="0" destOrd="0" presId="urn:microsoft.com/office/officeart/2005/8/layout/default"/>
    <dgm:cxn modelId="{E2956BBB-53EB-7547-8196-1F18353731C5}" srcId="{CB14F5D6-C2A2-1346-94A2-BFCA9A767BEE}" destId="{89DE77F8-29F5-804B-ABEB-E4B65D37D944}" srcOrd="1" destOrd="0" parTransId="{F486BF03-452B-0246-9179-F13391792869}" sibTransId="{62FBEEA5-E574-1D45-85BA-AD893A59EE77}"/>
    <dgm:cxn modelId="{ECAE81BF-EFA0-F84F-B7D9-0727E81673DE}" type="presOf" srcId="{CB14F5D6-C2A2-1346-94A2-BFCA9A767BEE}" destId="{CB354C03-2215-454D-B26E-9DA277DF04C7}" srcOrd="0" destOrd="0" presId="urn:microsoft.com/office/officeart/2005/8/layout/default"/>
    <dgm:cxn modelId="{EE25EAD1-5D4A-A54C-A6BC-8208F94052DB}" srcId="{CB14F5D6-C2A2-1346-94A2-BFCA9A767BEE}" destId="{BD25F5EA-B105-8C44-B6FE-2B8673CCFE78}" srcOrd="0" destOrd="0" parTransId="{EFACB4BA-A9D9-DD43-A0FC-062D6946EA1A}" sibTransId="{C40FE507-50F4-9F4D-A64A-B2A817938D6B}"/>
    <dgm:cxn modelId="{BFFF15F9-96A3-2E43-9131-4A2CCA93CC47}" type="presOf" srcId="{1BC7CCC6-6DD9-4A4E-8029-F7032DE6C81A}" destId="{0AF36B5C-1C20-BF43-8483-42D814EFE57F}" srcOrd="0" destOrd="0" presId="urn:microsoft.com/office/officeart/2005/8/layout/default"/>
    <dgm:cxn modelId="{05549121-AA37-304B-918B-5931684EE625}" type="presParOf" srcId="{CB354C03-2215-454D-B26E-9DA277DF04C7}" destId="{F00C7032-C836-2044-903A-9822B4DAD1FB}" srcOrd="0" destOrd="0" presId="urn:microsoft.com/office/officeart/2005/8/layout/default"/>
    <dgm:cxn modelId="{CCE0D861-0567-5F41-9781-CFCB1DAA0F75}" type="presParOf" srcId="{CB354C03-2215-454D-B26E-9DA277DF04C7}" destId="{438BE51A-9856-5246-8B0B-342673304B5D}" srcOrd="1" destOrd="0" presId="urn:microsoft.com/office/officeart/2005/8/layout/default"/>
    <dgm:cxn modelId="{575B3710-D356-C647-878C-601CCDE1AEEA}" type="presParOf" srcId="{CB354C03-2215-454D-B26E-9DA277DF04C7}" destId="{0502FB15-6D35-D944-8195-062932E461A4}" srcOrd="2" destOrd="0" presId="urn:microsoft.com/office/officeart/2005/8/layout/default"/>
    <dgm:cxn modelId="{18E9D520-12CE-EE4B-94BB-74CDA069B5A2}" type="presParOf" srcId="{CB354C03-2215-454D-B26E-9DA277DF04C7}" destId="{D862A69F-467F-BE44-B5EE-08B3DEDB9A87}" srcOrd="3" destOrd="0" presId="urn:microsoft.com/office/officeart/2005/8/layout/default"/>
    <dgm:cxn modelId="{358DBE23-AAD3-7641-9225-8E8095189969}" type="presParOf" srcId="{CB354C03-2215-454D-B26E-9DA277DF04C7}" destId="{3808CE93-5C97-D94C-A243-0951ED65A541}" srcOrd="4" destOrd="0" presId="urn:microsoft.com/office/officeart/2005/8/layout/default"/>
    <dgm:cxn modelId="{14BFD183-4340-4B49-943E-0B7EC35A54A5}" type="presParOf" srcId="{CB354C03-2215-454D-B26E-9DA277DF04C7}" destId="{2CA40DC6-F30E-1743-ADA7-8D10A3159537}" srcOrd="5" destOrd="0" presId="urn:microsoft.com/office/officeart/2005/8/layout/default"/>
    <dgm:cxn modelId="{B9432FB0-D738-034A-95B9-66798AD42FB9}" type="presParOf" srcId="{CB354C03-2215-454D-B26E-9DA277DF04C7}" destId="{0AF36B5C-1C20-BF43-8483-42D814EFE57F}"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7E2B1F-D5E7-3142-8BE2-0B1E7A80671C}"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3FEF0B29-325A-3748-BA28-C06573B4B13C}">
      <dgm:prSet phldrT="[Text]"/>
      <dgm:spPr/>
      <dgm:t>
        <a:bodyPr/>
        <a:lstStyle/>
        <a:p>
          <a:r>
            <a:rPr lang="en-US"/>
            <a:t>Heat energy</a:t>
          </a:r>
        </a:p>
      </dgm:t>
    </dgm:pt>
    <dgm:pt modelId="{B7CA0890-ECB5-AD41-999A-DC61FDA1F007}" type="parTrans" cxnId="{9F0D951E-EA6E-A449-B0D6-7E0665D00C08}">
      <dgm:prSet/>
      <dgm:spPr/>
      <dgm:t>
        <a:bodyPr/>
        <a:lstStyle/>
        <a:p>
          <a:endParaRPr lang="en-US"/>
        </a:p>
      </dgm:t>
    </dgm:pt>
    <dgm:pt modelId="{9A5819FF-2068-E148-8135-1226BB22B20B}" type="sibTrans" cxnId="{9F0D951E-EA6E-A449-B0D6-7E0665D00C08}">
      <dgm:prSet/>
      <dgm:spPr/>
      <dgm:t>
        <a:bodyPr/>
        <a:lstStyle/>
        <a:p>
          <a:endParaRPr lang="en-US"/>
        </a:p>
      </dgm:t>
    </dgm:pt>
    <dgm:pt modelId="{BA3BB6F1-FD60-1843-A77E-43DA31B3A69D}">
      <dgm:prSet/>
      <dgm:spPr/>
      <dgm:t>
        <a:bodyPr/>
        <a:lstStyle/>
        <a:p>
          <a:r>
            <a:rPr lang="en-US"/>
            <a:t>Mass</a:t>
          </a:r>
        </a:p>
      </dgm:t>
    </dgm:pt>
    <dgm:pt modelId="{9C73367F-A813-124B-A08F-029537A19898}" type="parTrans" cxnId="{4BC430B0-635D-BC4D-8714-64F7A833622E}">
      <dgm:prSet/>
      <dgm:spPr/>
      <dgm:t>
        <a:bodyPr/>
        <a:lstStyle/>
        <a:p>
          <a:endParaRPr lang="en-US"/>
        </a:p>
      </dgm:t>
    </dgm:pt>
    <dgm:pt modelId="{10FC8C49-2BFB-1F4F-967A-5D6BA4710B3F}" type="sibTrans" cxnId="{4BC430B0-635D-BC4D-8714-64F7A833622E}">
      <dgm:prSet/>
      <dgm:spPr/>
      <dgm:t>
        <a:bodyPr/>
        <a:lstStyle/>
        <a:p>
          <a:endParaRPr lang="en-US"/>
        </a:p>
      </dgm:t>
    </dgm:pt>
    <dgm:pt modelId="{B50D04BB-A5A4-4246-9D4F-87FD8FA023A2}">
      <dgm:prSet/>
      <dgm:spPr/>
      <dgm:t>
        <a:bodyPr/>
        <a:lstStyle/>
        <a:p>
          <a:r>
            <a:rPr lang="en-US"/>
            <a:t>Specific heat</a:t>
          </a:r>
        </a:p>
      </dgm:t>
    </dgm:pt>
    <dgm:pt modelId="{A4B05381-ABB1-6544-B552-11E5161E07FD}" type="parTrans" cxnId="{EFE1CC82-DD89-FA41-BEF7-14E044841D9A}">
      <dgm:prSet/>
      <dgm:spPr/>
      <dgm:t>
        <a:bodyPr/>
        <a:lstStyle/>
        <a:p>
          <a:endParaRPr lang="en-US"/>
        </a:p>
      </dgm:t>
    </dgm:pt>
    <dgm:pt modelId="{9D7C5FC0-87AC-EE44-AC28-54A07130C031}" type="sibTrans" cxnId="{EFE1CC82-DD89-FA41-BEF7-14E044841D9A}">
      <dgm:prSet/>
      <dgm:spPr/>
      <dgm:t>
        <a:bodyPr/>
        <a:lstStyle/>
        <a:p>
          <a:endParaRPr lang="en-US"/>
        </a:p>
      </dgm:t>
    </dgm:pt>
    <dgm:pt modelId="{399825A0-2460-F741-BA5C-B8A097CB1275}">
      <dgm:prSet/>
      <dgm:spPr/>
      <dgm:t>
        <a:bodyPr/>
        <a:lstStyle/>
        <a:p>
          <a:r>
            <a:rPr lang="en-US"/>
            <a:t>Change in temperature</a:t>
          </a:r>
        </a:p>
      </dgm:t>
    </dgm:pt>
    <dgm:pt modelId="{F0960682-0827-7949-BACD-77303872E592}" type="parTrans" cxnId="{4E486B46-6591-E44A-98BE-4CA3B4BD99A5}">
      <dgm:prSet/>
      <dgm:spPr/>
      <dgm:t>
        <a:bodyPr/>
        <a:lstStyle/>
        <a:p>
          <a:endParaRPr lang="en-US"/>
        </a:p>
      </dgm:t>
    </dgm:pt>
    <dgm:pt modelId="{273B4772-78D8-6544-8E94-0A8E8F265AB5}" type="sibTrans" cxnId="{4E486B46-6591-E44A-98BE-4CA3B4BD99A5}">
      <dgm:prSet/>
      <dgm:spPr/>
      <dgm:t>
        <a:bodyPr/>
        <a:lstStyle/>
        <a:p>
          <a:endParaRPr lang="en-US"/>
        </a:p>
      </dgm:t>
    </dgm:pt>
    <dgm:pt modelId="{E7E22BC6-96F0-B043-8197-7597F7615A5F}" type="pres">
      <dgm:prSet presAssocID="{887E2B1F-D5E7-3142-8BE2-0B1E7A80671C}" presName="diagram" presStyleCnt="0">
        <dgm:presLayoutVars>
          <dgm:dir/>
          <dgm:resizeHandles val="exact"/>
        </dgm:presLayoutVars>
      </dgm:prSet>
      <dgm:spPr/>
    </dgm:pt>
    <dgm:pt modelId="{219AC1F5-E5A0-0A4D-8998-7BA30410C0A3}" type="pres">
      <dgm:prSet presAssocID="{3FEF0B29-325A-3748-BA28-C06573B4B13C}" presName="node" presStyleLbl="node1" presStyleIdx="0" presStyleCnt="4">
        <dgm:presLayoutVars>
          <dgm:bulletEnabled val="1"/>
        </dgm:presLayoutVars>
      </dgm:prSet>
      <dgm:spPr/>
    </dgm:pt>
    <dgm:pt modelId="{6E0F1538-96D4-5942-BCFF-7C9EC2D1C63E}" type="pres">
      <dgm:prSet presAssocID="{9A5819FF-2068-E148-8135-1226BB22B20B}" presName="sibTrans" presStyleCnt="0"/>
      <dgm:spPr/>
    </dgm:pt>
    <dgm:pt modelId="{8DDC16EC-2EA3-4449-ADC1-36DEA3F78EF9}" type="pres">
      <dgm:prSet presAssocID="{BA3BB6F1-FD60-1843-A77E-43DA31B3A69D}" presName="node" presStyleLbl="node1" presStyleIdx="1" presStyleCnt="4">
        <dgm:presLayoutVars>
          <dgm:bulletEnabled val="1"/>
        </dgm:presLayoutVars>
      </dgm:prSet>
      <dgm:spPr/>
    </dgm:pt>
    <dgm:pt modelId="{EC1ED359-EEDB-644F-A5DB-88A8D035AF88}" type="pres">
      <dgm:prSet presAssocID="{10FC8C49-2BFB-1F4F-967A-5D6BA4710B3F}" presName="sibTrans" presStyleCnt="0"/>
      <dgm:spPr/>
    </dgm:pt>
    <dgm:pt modelId="{26132042-D860-6544-9647-5898EA79042B}" type="pres">
      <dgm:prSet presAssocID="{B50D04BB-A5A4-4246-9D4F-87FD8FA023A2}" presName="node" presStyleLbl="node1" presStyleIdx="2" presStyleCnt="4">
        <dgm:presLayoutVars>
          <dgm:bulletEnabled val="1"/>
        </dgm:presLayoutVars>
      </dgm:prSet>
      <dgm:spPr/>
    </dgm:pt>
    <dgm:pt modelId="{810AF717-0B4A-B147-A53E-5CB4372FA743}" type="pres">
      <dgm:prSet presAssocID="{9D7C5FC0-87AC-EE44-AC28-54A07130C031}" presName="sibTrans" presStyleCnt="0"/>
      <dgm:spPr/>
    </dgm:pt>
    <dgm:pt modelId="{9574675A-AECE-CC41-A632-26E33FC8050B}" type="pres">
      <dgm:prSet presAssocID="{399825A0-2460-F741-BA5C-B8A097CB1275}" presName="node" presStyleLbl="node1" presStyleIdx="3" presStyleCnt="4">
        <dgm:presLayoutVars>
          <dgm:bulletEnabled val="1"/>
        </dgm:presLayoutVars>
      </dgm:prSet>
      <dgm:spPr/>
    </dgm:pt>
  </dgm:ptLst>
  <dgm:cxnLst>
    <dgm:cxn modelId="{9F0D951E-EA6E-A449-B0D6-7E0665D00C08}" srcId="{887E2B1F-D5E7-3142-8BE2-0B1E7A80671C}" destId="{3FEF0B29-325A-3748-BA28-C06573B4B13C}" srcOrd="0" destOrd="0" parTransId="{B7CA0890-ECB5-AD41-999A-DC61FDA1F007}" sibTransId="{9A5819FF-2068-E148-8135-1226BB22B20B}"/>
    <dgm:cxn modelId="{4E486B46-6591-E44A-98BE-4CA3B4BD99A5}" srcId="{887E2B1F-D5E7-3142-8BE2-0B1E7A80671C}" destId="{399825A0-2460-F741-BA5C-B8A097CB1275}" srcOrd="3" destOrd="0" parTransId="{F0960682-0827-7949-BACD-77303872E592}" sibTransId="{273B4772-78D8-6544-8E94-0A8E8F265AB5}"/>
    <dgm:cxn modelId="{72F6B74C-2E65-1A4E-B571-CBB61FF54A5A}" type="presOf" srcId="{887E2B1F-D5E7-3142-8BE2-0B1E7A80671C}" destId="{E7E22BC6-96F0-B043-8197-7597F7615A5F}" srcOrd="0" destOrd="0" presId="urn:microsoft.com/office/officeart/2005/8/layout/default"/>
    <dgm:cxn modelId="{EFE1CC82-DD89-FA41-BEF7-14E044841D9A}" srcId="{887E2B1F-D5E7-3142-8BE2-0B1E7A80671C}" destId="{B50D04BB-A5A4-4246-9D4F-87FD8FA023A2}" srcOrd="2" destOrd="0" parTransId="{A4B05381-ABB1-6544-B552-11E5161E07FD}" sibTransId="{9D7C5FC0-87AC-EE44-AC28-54A07130C031}"/>
    <dgm:cxn modelId="{43FA0D90-9A79-F140-9095-0DF10C1AC583}" type="presOf" srcId="{BA3BB6F1-FD60-1843-A77E-43DA31B3A69D}" destId="{8DDC16EC-2EA3-4449-ADC1-36DEA3F78EF9}" srcOrd="0" destOrd="0" presId="urn:microsoft.com/office/officeart/2005/8/layout/default"/>
    <dgm:cxn modelId="{4BC430B0-635D-BC4D-8714-64F7A833622E}" srcId="{887E2B1F-D5E7-3142-8BE2-0B1E7A80671C}" destId="{BA3BB6F1-FD60-1843-A77E-43DA31B3A69D}" srcOrd="1" destOrd="0" parTransId="{9C73367F-A813-124B-A08F-029537A19898}" sibTransId="{10FC8C49-2BFB-1F4F-967A-5D6BA4710B3F}"/>
    <dgm:cxn modelId="{897BAEC7-8FA8-134A-8820-882681CB438D}" type="presOf" srcId="{399825A0-2460-F741-BA5C-B8A097CB1275}" destId="{9574675A-AECE-CC41-A632-26E33FC8050B}" srcOrd="0" destOrd="0" presId="urn:microsoft.com/office/officeart/2005/8/layout/default"/>
    <dgm:cxn modelId="{E10C8DD8-AF74-674E-904E-91265C9272BB}" type="presOf" srcId="{3FEF0B29-325A-3748-BA28-C06573B4B13C}" destId="{219AC1F5-E5A0-0A4D-8998-7BA30410C0A3}" srcOrd="0" destOrd="0" presId="urn:microsoft.com/office/officeart/2005/8/layout/default"/>
    <dgm:cxn modelId="{2D4430DA-4EDC-0B44-84F7-9FE606BF78F7}" type="presOf" srcId="{B50D04BB-A5A4-4246-9D4F-87FD8FA023A2}" destId="{26132042-D860-6544-9647-5898EA79042B}" srcOrd="0" destOrd="0" presId="urn:microsoft.com/office/officeart/2005/8/layout/default"/>
    <dgm:cxn modelId="{F8F1D5F5-5B3C-6A46-829C-5EE8AFF321AD}" type="presParOf" srcId="{E7E22BC6-96F0-B043-8197-7597F7615A5F}" destId="{219AC1F5-E5A0-0A4D-8998-7BA30410C0A3}" srcOrd="0" destOrd="0" presId="urn:microsoft.com/office/officeart/2005/8/layout/default"/>
    <dgm:cxn modelId="{0CF80DEF-7029-DD4C-BF66-B424F3D6DC62}" type="presParOf" srcId="{E7E22BC6-96F0-B043-8197-7597F7615A5F}" destId="{6E0F1538-96D4-5942-BCFF-7C9EC2D1C63E}" srcOrd="1" destOrd="0" presId="urn:microsoft.com/office/officeart/2005/8/layout/default"/>
    <dgm:cxn modelId="{77BCD639-BCE8-F34C-99A7-B315A9FFBB25}" type="presParOf" srcId="{E7E22BC6-96F0-B043-8197-7597F7615A5F}" destId="{8DDC16EC-2EA3-4449-ADC1-36DEA3F78EF9}" srcOrd="2" destOrd="0" presId="urn:microsoft.com/office/officeart/2005/8/layout/default"/>
    <dgm:cxn modelId="{AC744F2F-B1A0-394F-894A-F7CBC7BEBF32}" type="presParOf" srcId="{E7E22BC6-96F0-B043-8197-7597F7615A5F}" destId="{EC1ED359-EEDB-644F-A5DB-88A8D035AF88}" srcOrd="3" destOrd="0" presId="urn:microsoft.com/office/officeart/2005/8/layout/default"/>
    <dgm:cxn modelId="{F4BDF32C-1A67-4741-A29F-3610F482F98E}" type="presParOf" srcId="{E7E22BC6-96F0-B043-8197-7597F7615A5F}" destId="{26132042-D860-6544-9647-5898EA79042B}" srcOrd="4" destOrd="0" presId="urn:microsoft.com/office/officeart/2005/8/layout/default"/>
    <dgm:cxn modelId="{162D09A7-AB16-E447-BBA6-4DF28851EDD3}" type="presParOf" srcId="{E7E22BC6-96F0-B043-8197-7597F7615A5F}" destId="{810AF717-0B4A-B147-A53E-5CB4372FA743}" srcOrd="5" destOrd="0" presId="urn:microsoft.com/office/officeart/2005/8/layout/default"/>
    <dgm:cxn modelId="{5FDC2B3C-2BBA-D742-9FFA-74420EDECE41}" type="presParOf" srcId="{E7E22BC6-96F0-B043-8197-7597F7615A5F}" destId="{9574675A-AECE-CC41-A632-26E33FC805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14F5D6-C2A2-1346-94A2-BFCA9A767BEE}"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BD25F5EA-B105-8C44-B6FE-2B8673CCFE78}">
      <dgm:prSet phldrT="[Text]"/>
      <dgm:spPr/>
      <dgm:t>
        <a:bodyPr/>
        <a:lstStyle/>
        <a:p>
          <a:r>
            <a:rPr lang="en-US"/>
            <a:t>C</a:t>
          </a:r>
        </a:p>
      </dgm:t>
    </dgm:pt>
    <dgm:pt modelId="{EFACB4BA-A9D9-DD43-A0FC-062D6946EA1A}" type="parTrans" cxnId="{EE25EAD1-5D4A-A54C-A6BC-8208F94052DB}">
      <dgm:prSet/>
      <dgm:spPr/>
      <dgm:t>
        <a:bodyPr/>
        <a:lstStyle/>
        <a:p>
          <a:endParaRPr lang="en-US"/>
        </a:p>
      </dgm:t>
    </dgm:pt>
    <dgm:pt modelId="{C40FE507-50F4-9F4D-A64A-B2A817938D6B}" type="sibTrans" cxnId="{EE25EAD1-5D4A-A54C-A6BC-8208F94052DB}">
      <dgm:prSet/>
      <dgm:spPr/>
      <dgm:t>
        <a:bodyPr/>
        <a:lstStyle/>
        <a:p>
          <a:endParaRPr lang="en-US"/>
        </a:p>
      </dgm:t>
    </dgm:pt>
    <dgm:pt modelId="{1BC7CCC6-6DD9-4A4E-8029-F7032DE6C81A}">
      <dgm:prSet/>
      <dgm:spPr/>
      <dgm:t>
        <a:bodyPr/>
        <a:lstStyle/>
        <a:p>
          <a:r>
            <a:rPr lang="en-US"/>
            <a:t>Q</a:t>
          </a:r>
        </a:p>
      </dgm:t>
    </dgm:pt>
    <dgm:pt modelId="{C4AD0841-444F-584E-8990-67B9C8B853D9}" type="parTrans" cxnId="{C75B7277-07B9-9C4F-B4F9-48D6DE183D4A}">
      <dgm:prSet/>
      <dgm:spPr/>
      <dgm:t>
        <a:bodyPr/>
        <a:lstStyle/>
        <a:p>
          <a:endParaRPr lang="en-US"/>
        </a:p>
      </dgm:t>
    </dgm:pt>
    <dgm:pt modelId="{E7453A9E-628E-B344-BDED-CBBC09E3FCA3}" type="sibTrans" cxnId="{C75B7277-07B9-9C4F-B4F9-48D6DE183D4A}">
      <dgm:prSet/>
      <dgm:spPr/>
      <dgm:t>
        <a:bodyPr/>
        <a:lstStyle/>
        <a:p>
          <a:endParaRPr lang="en-US"/>
        </a:p>
      </dgm:t>
    </dgm:pt>
    <dgm:pt modelId="{0A8226CC-4188-6B49-B6B1-77B96EE3C294}">
      <dgm:prSet/>
      <dgm:spPr/>
      <dgm:t>
        <a:bodyPr/>
        <a:lstStyle/>
        <a:p>
          <a:r>
            <a:rPr lang="en-US"/>
            <a:t>m</a:t>
          </a:r>
        </a:p>
      </dgm:t>
    </dgm:pt>
    <dgm:pt modelId="{0FF10FBE-489A-AC42-B696-38AD34AEF31E}" type="parTrans" cxnId="{6951D79F-0912-A349-8458-5EEADECB4468}">
      <dgm:prSet/>
      <dgm:spPr/>
      <dgm:t>
        <a:bodyPr/>
        <a:lstStyle/>
        <a:p>
          <a:endParaRPr lang="en-US"/>
        </a:p>
      </dgm:t>
    </dgm:pt>
    <dgm:pt modelId="{8E57D4FB-8938-5E47-AFDE-4C65F810CEFF}" type="sibTrans" cxnId="{6951D79F-0912-A349-8458-5EEADECB4468}">
      <dgm:prSet/>
      <dgm:spPr/>
      <dgm:t>
        <a:bodyPr/>
        <a:lstStyle/>
        <a:p>
          <a:endParaRPr lang="en-US"/>
        </a:p>
      </dgm:t>
    </dgm:pt>
    <dgm:pt modelId="{324D5349-FF6B-0D4C-A680-53FD2DD3BB38}">
      <dgm:prSet/>
      <dgm:spPr/>
      <dgm:t>
        <a:bodyPr/>
        <a:lstStyle/>
        <a:p>
          <a:r>
            <a:rPr lang="en-US"/>
            <a:t>ΔT</a:t>
          </a:r>
        </a:p>
      </dgm:t>
    </dgm:pt>
    <dgm:pt modelId="{18A28E2B-E3D4-414F-93EF-B4513A820800}" type="parTrans" cxnId="{A9BF5DB8-3974-194C-8B4B-E1C26A7D1317}">
      <dgm:prSet/>
      <dgm:spPr/>
      <dgm:t>
        <a:bodyPr/>
        <a:lstStyle/>
        <a:p>
          <a:endParaRPr lang="en-US"/>
        </a:p>
      </dgm:t>
    </dgm:pt>
    <dgm:pt modelId="{AF8918EB-C486-CF4D-A3BA-5AB145374458}" type="sibTrans" cxnId="{A9BF5DB8-3974-194C-8B4B-E1C26A7D1317}">
      <dgm:prSet/>
      <dgm:spPr/>
      <dgm:t>
        <a:bodyPr/>
        <a:lstStyle/>
        <a:p>
          <a:endParaRPr lang="en-US"/>
        </a:p>
      </dgm:t>
    </dgm:pt>
    <dgm:pt modelId="{CB354C03-2215-454D-B26E-9DA277DF04C7}" type="pres">
      <dgm:prSet presAssocID="{CB14F5D6-C2A2-1346-94A2-BFCA9A767BEE}" presName="diagram" presStyleCnt="0">
        <dgm:presLayoutVars>
          <dgm:dir/>
          <dgm:resizeHandles val="exact"/>
        </dgm:presLayoutVars>
      </dgm:prSet>
      <dgm:spPr/>
    </dgm:pt>
    <dgm:pt modelId="{F00C7032-C836-2044-903A-9822B4DAD1FB}" type="pres">
      <dgm:prSet presAssocID="{BD25F5EA-B105-8C44-B6FE-2B8673CCFE78}" presName="node" presStyleLbl="node1" presStyleIdx="0" presStyleCnt="4">
        <dgm:presLayoutVars>
          <dgm:bulletEnabled val="1"/>
        </dgm:presLayoutVars>
      </dgm:prSet>
      <dgm:spPr/>
    </dgm:pt>
    <dgm:pt modelId="{438BE51A-9856-5246-8B0B-342673304B5D}" type="pres">
      <dgm:prSet presAssocID="{C40FE507-50F4-9F4D-A64A-B2A817938D6B}" presName="sibTrans" presStyleCnt="0"/>
      <dgm:spPr/>
    </dgm:pt>
    <dgm:pt modelId="{0AF36B5C-1C20-BF43-8483-42D814EFE57F}" type="pres">
      <dgm:prSet presAssocID="{1BC7CCC6-6DD9-4A4E-8029-F7032DE6C81A}" presName="node" presStyleLbl="node1" presStyleIdx="1" presStyleCnt="4">
        <dgm:presLayoutVars>
          <dgm:bulletEnabled val="1"/>
        </dgm:presLayoutVars>
      </dgm:prSet>
      <dgm:spPr/>
    </dgm:pt>
    <dgm:pt modelId="{694A9E13-E3E5-5249-A2AE-8099AE6ADFD3}" type="pres">
      <dgm:prSet presAssocID="{E7453A9E-628E-B344-BDED-CBBC09E3FCA3}" presName="sibTrans" presStyleCnt="0"/>
      <dgm:spPr/>
    </dgm:pt>
    <dgm:pt modelId="{350AC7E9-41C4-2D44-8684-65778A6D53E0}" type="pres">
      <dgm:prSet presAssocID="{324D5349-FF6B-0D4C-A680-53FD2DD3BB38}" presName="node" presStyleLbl="node1" presStyleIdx="2" presStyleCnt="4">
        <dgm:presLayoutVars>
          <dgm:bulletEnabled val="1"/>
        </dgm:presLayoutVars>
      </dgm:prSet>
      <dgm:spPr/>
    </dgm:pt>
    <dgm:pt modelId="{05D8F4AA-0E4A-2446-A816-568794B02D6E}" type="pres">
      <dgm:prSet presAssocID="{AF8918EB-C486-CF4D-A3BA-5AB145374458}" presName="sibTrans" presStyleCnt="0"/>
      <dgm:spPr/>
    </dgm:pt>
    <dgm:pt modelId="{509B77AE-B357-0D4D-9A16-ECB69A930A4F}" type="pres">
      <dgm:prSet presAssocID="{0A8226CC-4188-6B49-B6B1-77B96EE3C294}" presName="node" presStyleLbl="node1" presStyleIdx="3" presStyleCnt="4">
        <dgm:presLayoutVars>
          <dgm:bulletEnabled val="1"/>
        </dgm:presLayoutVars>
      </dgm:prSet>
      <dgm:spPr/>
    </dgm:pt>
  </dgm:ptLst>
  <dgm:cxnLst>
    <dgm:cxn modelId="{11FDCE2F-05F3-7548-967A-DDCF1A36B120}" type="presOf" srcId="{0A8226CC-4188-6B49-B6B1-77B96EE3C294}" destId="{509B77AE-B357-0D4D-9A16-ECB69A930A4F}" srcOrd="0" destOrd="0" presId="urn:microsoft.com/office/officeart/2005/8/layout/default"/>
    <dgm:cxn modelId="{C75B7277-07B9-9C4F-B4F9-48D6DE183D4A}" srcId="{CB14F5D6-C2A2-1346-94A2-BFCA9A767BEE}" destId="{1BC7CCC6-6DD9-4A4E-8029-F7032DE6C81A}" srcOrd="1" destOrd="0" parTransId="{C4AD0841-444F-584E-8990-67B9C8B853D9}" sibTransId="{E7453A9E-628E-B344-BDED-CBBC09E3FCA3}"/>
    <dgm:cxn modelId="{A78C4787-5BCB-144B-8936-7431B930EC1F}" type="presOf" srcId="{BD25F5EA-B105-8C44-B6FE-2B8673CCFE78}" destId="{F00C7032-C836-2044-903A-9822B4DAD1FB}" srcOrd="0" destOrd="0" presId="urn:microsoft.com/office/officeart/2005/8/layout/default"/>
    <dgm:cxn modelId="{84B6109E-5073-A440-9E25-3561378A6874}" type="presOf" srcId="{324D5349-FF6B-0D4C-A680-53FD2DD3BB38}" destId="{350AC7E9-41C4-2D44-8684-65778A6D53E0}" srcOrd="0" destOrd="0" presId="urn:microsoft.com/office/officeart/2005/8/layout/default"/>
    <dgm:cxn modelId="{6951D79F-0912-A349-8458-5EEADECB4468}" srcId="{CB14F5D6-C2A2-1346-94A2-BFCA9A767BEE}" destId="{0A8226CC-4188-6B49-B6B1-77B96EE3C294}" srcOrd="3" destOrd="0" parTransId="{0FF10FBE-489A-AC42-B696-38AD34AEF31E}" sibTransId="{8E57D4FB-8938-5E47-AFDE-4C65F810CEFF}"/>
    <dgm:cxn modelId="{A9BF5DB8-3974-194C-8B4B-E1C26A7D1317}" srcId="{CB14F5D6-C2A2-1346-94A2-BFCA9A767BEE}" destId="{324D5349-FF6B-0D4C-A680-53FD2DD3BB38}" srcOrd="2" destOrd="0" parTransId="{18A28E2B-E3D4-414F-93EF-B4513A820800}" sibTransId="{AF8918EB-C486-CF4D-A3BA-5AB145374458}"/>
    <dgm:cxn modelId="{ECAE81BF-EFA0-F84F-B7D9-0727E81673DE}" type="presOf" srcId="{CB14F5D6-C2A2-1346-94A2-BFCA9A767BEE}" destId="{CB354C03-2215-454D-B26E-9DA277DF04C7}" srcOrd="0" destOrd="0" presId="urn:microsoft.com/office/officeart/2005/8/layout/default"/>
    <dgm:cxn modelId="{EE25EAD1-5D4A-A54C-A6BC-8208F94052DB}" srcId="{CB14F5D6-C2A2-1346-94A2-BFCA9A767BEE}" destId="{BD25F5EA-B105-8C44-B6FE-2B8673CCFE78}" srcOrd="0" destOrd="0" parTransId="{EFACB4BA-A9D9-DD43-A0FC-062D6946EA1A}" sibTransId="{C40FE507-50F4-9F4D-A64A-B2A817938D6B}"/>
    <dgm:cxn modelId="{BFFF15F9-96A3-2E43-9131-4A2CCA93CC47}" type="presOf" srcId="{1BC7CCC6-6DD9-4A4E-8029-F7032DE6C81A}" destId="{0AF36B5C-1C20-BF43-8483-42D814EFE57F}" srcOrd="0" destOrd="0" presId="urn:microsoft.com/office/officeart/2005/8/layout/default"/>
    <dgm:cxn modelId="{05549121-AA37-304B-918B-5931684EE625}" type="presParOf" srcId="{CB354C03-2215-454D-B26E-9DA277DF04C7}" destId="{F00C7032-C836-2044-903A-9822B4DAD1FB}" srcOrd="0" destOrd="0" presId="urn:microsoft.com/office/officeart/2005/8/layout/default"/>
    <dgm:cxn modelId="{CCE0D861-0567-5F41-9781-CFCB1DAA0F75}" type="presParOf" srcId="{CB354C03-2215-454D-B26E-9DA277DF04C7}" destId="{438BE51A-9856-5246-8B0B-342673304B5D}" srcOrd="1" destOrd="0" presId="urn:microsoft.com/office/officeart/2005/8/layout/default"/>
    <dgm:cxn modelId="{B9432FB0-D738-034A-95B9-66798AD42FB9}" type="presParOf" srcId="{CB354C03-2215-454D-B26E-9DA277DF04C7}" destId="{0AF36B5C-1C20-BF43-8483-42D814EFE57F}" srcOrd="2" destOrd="0" presId="urn:microsoft.com/office/officeart/2005/8/layout/default"/>
    <dgm:cxn modelId="{F9BF8F29-C3D7-3642-A9F8-9A62ECBAFACF}" type="presParOf" srcId="{CB354C03-2215-454D-B26E-9DA277DF04C7}" destId="{694A9E13-E3E5-5249-A2AE-8099AE6ADFD3}" srcOrd="3" destOrd="0" presId="urn:microsoft.com/office/officeart/2005/8/layout/default"/>
    <dgm:cxn modelId="{5F998F68-CEFD-7A4C-B30A-E3FD59C3F973}" type="presParOf" srcId="{CB354C03-2215-454D-B26E-9DA277DF04C7}" destId="{350AC7E9-41C4-2D44-8684-65778A6D53E0}" srcOrd="4" destOrd="0" presId="urn:microsoft.com/office/officeart/2005/8/layout/default"/>
    <dgm:cxn modelId="{7AAD8A95-4244-6743-A59C-3E3C9C230441}" type="presParOf" srcId="{CB354C03-2215-454D-B26E-9DA277DF04C7}" destId="{05D8F4AA-0E4A-2446-A816-568794B02D6E}" srcOrd="5" destOrd="0" presId="urn:microsoft.com/office/officeart/2005/8/layout/default"/>
    <dgm:cxn modelId="{DB6D74FA-23CC-6E41-B00F-92E71BC65F5E}" type="presParOf" srcId="{CB354C03-2215-454D-B26E-9DA277DF04C7}" destId="{509B77AE-B357-0D4D-9A16-ECB69A930A4F}"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7E2B1F-D5E7-3142-8BE2-0B1E7A80671C}"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3FEF0B29-325A-3748-BA28-C06573B4B13C}">
      <dgm:prSet phldrT="[Text]"/>
      <dgm:spPr/>
      <dgm:t>
        <a:bodyPr/>
        <a:lstStyle/>
        <a:p>
          <a:r>
            <a:rPr lang="en-US"/>
            <a:t>Heat energy</a:t>
          </a:r>
        </a:p>
      </dgm:t>
    </dgm:pt>
    <dgm:pt modelId="{B7CA0890-ECB5-AD41-999A-DC61FDA1F007}" type="parTrans" cxnId="{9F0D951E-EA6E-A449-B0D6-7E0665D00C08}">
      <dgm:prSet/>
      <dgm:spPr/>
      <dgm:t>
        <a:bodyPr/>
        <a:lstStyle/>
        <a:p>
          <a:endParaRPr lang="en-US"/>
        </a:p>
      </dgm:t>
    </dgm:pt>
    <dgm:pt modelId="{9A5819FF-2068-E148-8135-1226BB22B20B}" type="sibTrans" cxnId="{9F0D951E-EA6E-A449-B0D6-7E0665D00C08}">
      <dgm:prSet/>
      <dgm:spPr/>
      <dgm:t>
        <a:bodyPr/>
        <a:lstStyle/>
        <a:p>
          <a:endParaRPr lang="en-US"/>
        </a:p>
      </dgm:t>
    </dgm:pt>
    <dgm:pt modelId="{BA3BB6F1-FD60-1843-A77E-43DA31B3A69D}">
      <dgm:prSet/>
      <dgm:spPr/>
      <dgm:t>
        <a:bodyPr/>
        <a:lstStyle/>
        <a:p>
          <a:r>
            <a:rPr lang="en-US"/>
            <a:t>Mass</a:t>
          </a:r>
        </a:p>
      </dgm:t>
    </dgm:pt>
    <dgm:pt modelId="{9C73367F-A813-124B-A08F-029537A19898}" type="parTrans" cxnId="{4BC430B0-635D-BC4D-8714-64F7A833622E}">
      <dgm:prSet/>
      <dgm:spPr/>
      <dgm:t>
        <a:bodyPr/>
        <a:lstStyle/>
        <a:p>
          <a:endParaRPr lang="en-US"/>
        </a:p>
      </dgm:t>
    </dgm:pt>
    <dgm:pt modelId="{10FC8C49-2BFB-1F4F-967A-5D6BA4710B3F}" type="sibTrans" cxnId="{4BC430B0-635D-BC4D-8714-64F7A833622E}">
      <dgm:prSet/>
      <dgm:spPr/>
      <dgm:t>
        <a:bodyPr/>
        <a:lstStyle/>
        <a:p>
          <a:endParaRPr lang="en-US"/>
        </a:p>
      </dgm:t>
    </dgm:pt>
    <dgm:pt modelId="{B50D04BB-A5A4-4246-9D4F-87FD8FA023A2}">
      <dgm:prSet/>
      <dgm:spPr/>
      <dgm:t>
        <a:bodyPr/>
        <a:lstStyle/>
        <a:p>
          <a:r>
            <a:rPr lang="en-US"/>
            <a:t>Specific heat</a:t>
          </a:r>
        </a:p>
      </dgm:t>
    </dgm:pt>
    <dgm:pt modelId="{A4B05381-ABB1-6544-B552-11E5161E07FD}" type="parTrans" cxnId="{EFE1CC82-DD89-FA41-BEF7-14E044841D9A}">
      <dgm:prSet/>
      <dgm:spPr/>
      <dgm:t>
        <a:bodyPr/>
        <a:lstStyle/>
        <a:p>
          <a:endParaRPr lang="en-US"/>
        </a:p>
      </dgm:t>
    </dgm:pt>
    <dgm:pt modelId="{9D7C5FC0-87AC-EE44-AC28-54A07130C031}" type="sibTrans" cxnId="{EFE1CC82-DD89-FA41-BEF7-14E044841D9A}">
      <dgm:prSet/>
      <dgm:spPr/>
      <dgm:t>
        <a:bodyPr/>
        <a:lstStyle/>
        <a:p>
          <a:endParaRPr lang="en-US"/>
        </a:p>
      </dgm:t>
    </dgm:pt>
    <dgm:pt modelId="{399825A0-2460-F741-BA5C-B8A097CB1275}">
      <dgm:prSet/>
      <dgm:spPr/>
      <dgm:t>
        <a:bodyPr/>
        <a:lstStyle/>
        <a:p>
          <a:r>
            <a:rPr lang="en-US"/>
            <a:t>Change in temperature</a:t>
          </a:r>
        </a:p>
      </dgm:t>
    </dgm:pt>
    <dgm:pt modelId="{F0960682-0827-7949-BACD-77303872E592}" type="parTrans" cxnId="{4E486B46-6591-E44A-98BE-4CA3B4BD99A5}">
      <dgm:prSet/>
      <dgm:spPr/>
      <dgm:t>
        <a:bodyPr/>
        <a:lstStyle/>
        <a:p>
          <a:endParaRPr lang="en-US"/>
        </a:p>
      </dgm:t>
    </dgm:pt>
    <dgm:pt modelId="{273B4772-78D8-6544-8E94-0A8E8F265AB5}" type="sibTrans" cxnId="{4E486B46-6591-E44A-98BE-4CA3B4BD99A5}">
      <dgm:prSet/>
      <dgm:spPr/>
      <dgm:t>
        <a:bodyPr/>
        <a:lstStyle/>
        <a:p>
          <a:endParaRPr lang="en-US"/>
        </a:p>
      </dgm:t>
    </dgm:pt>
    <dgm:pt modelId="{E7E22BC6-96F0-B043-8197-7597F7615A5F}" type="pres">
      <dgm:prSet presAssocID="{887E2B1F-D5E7-3142-8BE2-0B1E7A80671C}" presName="diagram" presStyleCnt="0">
        <dgm:presLayoutVars>
          <dgm:dir/>
          <dgm:resizeHandles val="exact"/>
        </dgm:presLayoutVars>
      </dgm:prSet>
      <dgm:spPr/>
    </dgm:pt>
    <dgm:pt modelId="{219AC1F5-E5A0-0A4D-8998-7BA30410C0A3}" type="pres">
      <dgm:prSet presAssocID="{3FEF0B29-325A-3748-BA28-C06573B4B13C}" presName="node" presStyleLbl="node1" presStyleIdx="0" presStyleCnt="4">
        <dgm:presLayoutVars>
          <dgm:bulletEnabled val="1"/>
        </dgm:presLayoutVars>
      </dgm:prSet>
      <dgm:spPr/>
    </dgm:pt>
    <dgm:pt modelId="{6E0F1538-96D4-5942-BCFF-7C9EC2D1C63E}" type="pres">
      <dgm:prSet presAssocID="{9A5819FF-2068-E148-8135-1226BB22B20B}" presName="sibTrans" presStyleCnt="0"/>
      <dgm:spPr/>
    </dgm:pt>
    <dgm:pt modelId="{8DDC16EC-2EA3-4449-ADC1-36DEA3F78EF9}" type="pres">
      <dgm:prSet presAssocID="{BA3BB6F1-FD60-1843-A77E-43DA31B3A69D}" presName="node" presStyleLbl="node1" presStyleIdx="1" presStyleCnt="4">
        <dgm:presLayoutVars>
          <dgm:bulletEnabled val="1"/>
        </dgm:presLayoutVars>
      </dgm:prSet>
      <dgm:spPr/>
    </dgm:pt>
    <dgm:pt modelId="{EC1ED359-EEDB-644F-A5DB-88A8D035AF88}" type="pres">
      <dgm:prSet presAssocID="{10FC8C49-2BFB-1F4F-967A-5D6BA4710B3F}" presName="sibTrans" presStyleCnt="0"/>
      <dgm:spPr/>
    </dgm:pt>
    <dgm:pt modelId="{26132042-D860-6544-9647-5898EA79042B}" type="pres">
      <dgm:prSet presAssocID="{B50D04BB-A5A4-4246-9D4F-87FD8FA023A2}" presName="node" presStyleLbl="node1" presStyleIdx="2" presStyleCnt="4">
        <dgm:presLayoutVars>
          <dgm:bulletEnabled val="1"/>
        </dgm:presLayoutVars>
      </dgm:prSet>
      <dgm:spPr/>
    </dgm:pt>
    <dgm:pt modelId="{810AF717-0B4A-B147-A53E-5CB4372FA743}" type="pres">
      <dgm:prSet presAssocID="{9D7C5FC0-87AC-EE44-AC28-54A07130C031}" presName="sibTrans" presStyleCnt="0"/>
      <dgm:spPr/>
    </dgm:pt>
    <dgm:pt modelId="{9574675A-AECE-CC41-A632-26E33FC8050B}" type="pres">
      <dgm:prSet presAssocID="{399825A0-2460-F741-BA5C-B8A097CB1275}" presName="node" presStyleLbl="node1" presStyleIdx="3" presStyleCnt="4">
        <dgm:presLayoutVars>
          <dgm:bulletEnabled val="1"/>
        </dgm:presLayoutVars>
      </dgm:prSet>
      <dgm:spPr/>
    </dgm:pt>
  </dgm:ptLst>
  <dgm:cxnLst>
    <dgm:cxn modelId="{9F0D951E-EA6E-A449-B0D6-7E0665D00C08}" srcId="{887E2B1F-D5E7-3142-8BE2-0B1E7A80671C}" destId="{3FEF0B29-325A-3748-BA28-C06573B4B13C}" srcOrd="0" destOrd="0" parTransId="{B7CA0890-ECB5-AD41-999A-DC61FDA1F007}" sibTransId="{9A5819FF-2068-E148-8135-1226BB22B20B}"/>
    <dgm:cxn modelId="{4E486B46-6591-E44A-98BE-4CA3B4BD99A5}" srcId="{887E2B1F-D5E7-3142-8BE2-0B1E7A80671C}" destId="{399825A0-2460-F741-BA5C-B8A097CB1275}" srcOrd="3" destOrd="0" parTransId="{F0960682-0827-7949-BACD-77303872E592}" sibTransId="{273B4772-78D8-6544-8E94-0A8E8F265AB5}"/>
    <dgm:cxn modelId="{72F6B74C-2E65-1A4E-B571-CBB61FF54A5A}" type="presOf" srcId="{887E2B1F-D5E7-3142-8BE2-0B1E7A80671C}" destId="{E7E22BC6-96F0-B043-8197-7597F7615A5F}" srcOrd="0" destOrd="0" presId="urn:microsoft.com/office/officeart/2005/8/layout/default"/>
    <dgm:cxn modelId="{EFE1CC82-DD89-FA41-BEF7-14E044841D9A}" srcId="{887E2B1F-D5E7-3142-8BE2-0B1E7A80671C}" destId="{B50D04BB-A5A4-4246-9D4F-87FD8FA023A2}" srcOrd="2" destOrd="0" parTransId="{A4B05381-ABB1-6544-B552-11E5161E07FD}" sibTransId="{9D7C5FC0-87AC-EE44-AC28-54A07130C031}"/>
    <dgm:cxn modelId="{43FA0D90-9A79-F140-9095-0DF10C1AC583}" type="presOf" srcId="{BA3BB6F1-FD60-1843-A77E-43DA31B3A69D}" destId="{8DDC16EC-2EA3-4449-ADC1-36DEA3F78EF9}" srcOrd="0" destOrd="0" presId="urn:microsoft.com/office/officeart/2005/8/layout/default"/>
    <dgm:cxn modelId="{4BC430B0-635D-BC4D-8714-64F7A833622E}" srcId="{887E2B1F-D5E7-3142-8BE2-0B1E7A80671C}" destId="{BA3BB6F1-FD60-1843-A77E-43DA31B3A69D}" srcOrd="1" destOrd="0" parTransId="{9C73367F-A813-124B-A08F-029537A19898}" sibTransId="{10FC8C49-2BFB-1F4F-967A-5D6BA4710B3F}"/>
    <dgm:cxn modelId="{897BAEC7-8FA8-134A-8820-882681CB438D}" type="presOf" srcId="{399825A0-2460-F741-BA5C-B8A097CB1275}" destId="{9574675A-AECE-CC41-A632-26E33FC8050B}" srcOrd="0" destOrd="0" presId="urn:microsoft.com/office/officeart/2005/8/layout/default"/>
    <dgm:cxn modelId="{E10C8DD8-AF74-674E-904E-91265C9272BB}" type="presOf" srcId="{3FEF0B29-325A-3748-BA28-C06573B4B13C}" destId="{219AC1F5-E5A0-0A4D-8998-7BA30410C0A3}" srcOrd="0" destOrd="0" presId="urn:microsoft.com/office/officeart/2005/8/layout/default"/>
    <dgm:cxn modelId="{2D4430DA-4EDC-0B44-84F7-9FE606BF78F7}" type="presOf" srcId="{B50D04BB-A5A4-4246-9D4F-87FD8FA023A2}" destId="{26132042-D860-6544-9647-5898EA79042B}" srcOrd="0" destOrd="0" presId="urn:microsoft.com/office/officeart/2005/8/layout/default"/>
    <dgm:cxn modelId="{F8F1D5F5-5B3C-6A46-829C-5EE8AFF321AD}" type="presParOf" srcId="{E7E22BC6-96F0-B043-8197-7597F7615A5F}" destId="{219AC1F5-E5A0-0A4D-8998-7BA30410C0A3}" srcOrd="0" destOrd="0" presId="urn:microsoft.com/office/officeart/2005/8/layout/default"/>
    <dgm:cxn modelId="{0CF80DEF-7029-DD4C-BF66-B424F3D6DC62}" type="presParOf" srcId="{E7E22BC6-96F0-B043-8197-7597F7615A5F}" destId="{6E0F1538-96D4-5942-BCFF-7C9EC2D1C63E}" srcOrd="1" destOrd="0" presId="urn:microsoft.com/office/officeart/2005/8/layout/default"/>
    <dgm:cxn modelId="{77BCD639-BCE8-F34C-99A7-B315A9FFBB25}" type="presParOf" srcId="{E7E22BC6-96F0-B043-8197-7597F7615A5F}" destId="{8DDC16EC-2EA3-4449-ADC1-36DEA3F78EF9}" srcOrd="2" destOrd="0" presId="urn:microsoft.com/office/officeart/2005/8/layout/default"/>
    <dgm:cxn modelId="{AC744F2F-B1A0-394F-894A-F7CBC7BEBF32}" type="presParOf" srcId="{E7E22BC6-96F0-B043-8197-7597F7615A5F}" destId="{EC1ED359-EEDB-644F-A5DB-88A8D035AF88}" srcOrd="3" destOrd="0" presId="urn:microsoft.com/office/officeart/2005/8/layout/default"/>
    <dgm:cxn modelId="{F4BDF32C-1A67-4741-A29F-3610F482F98E}" type="presParOf" srcId="{E7E22BC6-96F0-B043-8197-7597F7615A5F}" destId="{26132042-D860-6544-9647-5898EA79042B}" srcOrd="4" destOrd="0" presId="urn:microsoft.com/office/officeart/2005/8/layout/default"/>
    <dgm:cxn modelId="{162D09A7-AB16-E447-BBA6-4DF28851EDD3}" type="presParOf" srcId="{E7E22BC6-96F0-B043-8197-7597F7615A5F}" destId="{810AF717-0B4A-B147-A53E-5CB4372FA743}" srcOrd="5" destOrd="0" presId="urn:microsoft.com/office/officeart/2005/8/layout/default"/>
    <dgm:cxn modelId="{5FDC2B3C-2BBA-D742-9FFA-74420EDECE41}" type="presParOf" srcId="{E7E22BC6-96F0-B043-8197-7597F7615A5F}" destId="{9574675A-AECE-CC41-A632-26E33FC805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14F5D6-C2A2-1346-94A2-BFCA9A767BEE}"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BD25F5EA-B105-8C44-B6FE-2B8673CCFE78}">
      <dgm:prSet phldrT="[Text]"/>
      <dgm:spPr/>
      <dgm:t>
        <a:bodyPr/>
        <a:lstStyle/>
        <a:p>
          <a:r>
            <a:rPr lang="en-US"/>
            <a:t>Q</a:t>
          </a:r>
        </a:p>
      </dgm:t>
    </dgm:pt>
    <dgm:pt modelId="{EFACB4BA-A9D9-DD43-A0FC-062D6946EA1A}" type="parTrans" cxnId="{EE25EAD1-5D4A-A54C-A6BC-8208F94052DB}">
      <dgm:prSet/>
      <dgm:spPr/>
      <dgm:t>
        <a:bodyPr/>
        <a:lstStyle/>
        <a:p>
          <a:endParaRPr lang="en-US"/>
        </a:p>
      </dgm:t>
    </dgm:pt>
    <dgm:pt modelId="{C40FE507-50F4-9F4D-A64A-B2A817938D6B}" type="sibTrans" cxnId="{EE25EAD1-5D4A-A54C-A6BC-8208F94052DB}">
      <dgm:prSet/>
      <dgm:spPr/>
      <dgm:t>
        <a:bodyPr/>
        <a:lstStyle/>
        <a:p>
          <a:endParaRPr lang="en-US"/>
        </a:p>
      </dgm:t>
    </dgm:pt>
    <dgm:pt modelId="{89DE77F8-29F5-804B-ABEB-E4B65D37D944}">
      <dgm:prSet/>
      <dgm:spPr/>
      <dgm:t>
        <a:bodyPr/>
        <a:lstStyle/>
        <a:p>
          <a:r>
            <a:rPr lang="en-US"/>
            <a:t>m</a:t>
          </a:r>
        </a:p>
      </dgm:t>
    </dgm:pt>
    <dgm:pt modelId="{F486BF03-452B-0246-9179-F13391792869}" type="parTrans" cxnId="{E2956BBB-53EB-7547-8196-1F18353731C5}">
      <dgm:prSet/>
      <dgm:spPr/>
      <dgm:t>
        <a:bodyPr/>
        <a:lstStyle/>
        <a:p>
          <a:endParaRPr lang="en-US"/>
        </a:p>
      </dgm:t>
    </dgm:pt>
    <dgm:pt modelId="{62FBEEA5-E574-1D45-85BA-AD893A59EE77}" type="sibTrans" cxnId="{E2956BBB-53EB-7547-8196-1F18353731C5}">
      <dgm:prSet/>
      <dgm:spPr/>
      <dgm:t>
        <a:bodyPr/>
        <a:lstStyle/>
        <a:p>
          <a:endParaRPr lang="en-US"/>
        </a:p>
      </dgm:t>
    </dgm:pt>
    <dgm:pt modelId="{5923F797-8A99-E940-A08A-714845DC3418}">
      <dgm:prSet/>
      <dgm:spPr/>
      <dgm:t>
        <a:bodyPr/>
        <a:lstStyle/>
        <a:p>
          <a:r>
            <a:rPr lang="en-US"/>
            <a:t>C</a:t>
          </a:r>
        </a:p>
      </dgm:t>
    </dgm:pt>
    <dgm:pt modelId="{C7AC02A3-5DF7-7346-A405-40EEF78B63B6}" type="parTrans" cxnId="{2DAB5D02-EA20-AA47-8B9B-002863C0CF36}">
      <dgm:prSet/>
      <dgm:spPr/>
      <dgm:t>
        <a:bodyPr/>
        <a:lstStyle/>
        <a:p>
          <a:endParaRPr lang="en-US"/>
        </a:p>
      </dgm:t>
    </dgm:pt>
    <dgm:pt modelId="{6E0A0E22-8610-034F-96BF-FE28EB839970}" type="sibTrans" cxnId="{2DAB5D02-EA20-AA47-8B9B-002863C0CF36}">
      <dgm:prSet/>
      <dgm:spPr/>
      <dgm:t>
        <a:bodyPr/>
        <a:lstStyle/>
        <a:p>
          <a:endParaRPr lang="en-US"/>
        </a:p>
      </dgm:t>
    </dgm:pt>
    <dgm:pt modelId="{1BC7CCC6-6DD9-4A4E-8029-F7032DE6C81A}">
      <dgm:prSet/>
      <dgm:spPr/>
      <dgm:t>
        <a:bodyPr/>
        <a:lstStyle/>
        <a:p>
          <a:r>
            <a:rPr lang="en-US"/>
            <a:t>ΔT</a:t>
          </a:r>
        </a:p>
      </dgm:t>
    </dgm:pt>
    <dgm:pt modelId="{C4AD0841-444F-584E-8990-67B9C8B853D9}" type="parTrans" cxnId="{C75B7277-07B9-9C4F-B4F9-48D6DE183D4A}">
      <dgm:prSet/>
      <dgm:spPr/>
      <dgm:t>
        <a:bodyPr/>
        <a:lstStyle/>
        <a:p>
          <a:endParaRPr lang="en-US"/>
        </a:p>
      </dgm:t>
    </dgm:pt>
    <dgm:pt modelId="{E7453A9E-628E-B344-BDED-CBBC09E3FCA3}" type="sibTrans" cxnId="{C75B7277-07B9-9C4F-B4F9-48D6DE183D4A}">
      <dgm:prSet/>
      <dgm:spPr/>
      <dgm:t>
        <a:bodyPr/>
        <a:lstStyle/>
        <a:p>
          <a:endParaRPr lang="en-US"/>
        </a:p>
      </dgm:t>
    </dgm:pt>
    <dgm:pt modelId="{CB354C03-2215-454D-B26E-9DA277DF04C7}" type="pres">
      <dgm:prSet presAssocID="{CB14F5D6-C2A2-1346-94A2-BFCA9A767BEE}" presName="diagram" presStyleCnt="0">
        <dgm:presLayoutVars>
          <dgm:dir/>
          <dgm:resizeHandles val="exact"/>
        </dgm:presLayoutVars>
      </dgm:prSet>
      <dgm:spPr/>
    </dgm:pt>
    <dgm:pt modelId="{F00C7032-C836-2044-903A-9822B4DAD1FB}" type="pres">
      <dgm:prSet presAssocID="{BD25F5EA-B105-8C44-B6FE-2B8673CCFE78}" presName="node" presStyleLbl="node1" presStyleIdx="0" presStyleCnt="4">
        <dgm:presLayoutVars>
          <dgm:bulletEnabled val="1"/>
        </dgm:presLayoutVars>
      </dgm:prSet>
      <dgm:spPr/>
    </dgm:pt>
    <dgm:pt modelId="{438BE51A-9856-5246-8B0B-342673304B5D}" type="pres">
      <dgm:prSet presAssocID="{C40FE507-50F4-9F4D-A64A-B2A817938D6B}" presName="sibTrans" presStyleCnt="0"/>
      <dgm:spPr/>
    </dgm:pt>
    <dgm:pt modelId="{0502FB15-6D35-D944-8195-062932E461A4}" type="pres">
      <dgm:prSet presAssocID="{89DE77F8-29F5-804B-ABEB-E4B65D37D944}" presName="node" presStyleLbl="node1" presStyleIdx="1" presStyleCnt="4">
        <dgm:presLayoutVars>
          <dgm:bulletEnabled val="1"/>
        </dgm:presLayoutVars>
      </dgm:prSet>
      <dgm:spPr/>
    </dgm:pt>
    <dgm:pt modelId="{D862A69F-467F-BE44-B5EE-08B3DEDB9A87}" type="pres">
      <dgm:prSet presAssocID="{62FBEEA5-E574-1D45-85BA-AD893A59EE77}" presName="sibTrans" presStyleCnt="0"/>
      <dgm:spPr/>
    </dgm:pt>
    <dgm:pt modelId="{3808CE93-5C97-D94C-A243-0951ED65A541}" type="pres">
      <dgm:prSet presAssocID="{5923F797-8A99-E940-A08A-714845DC3418}" presName="node" presStyleLbl="node1" presStyleIdx="2" presStyleCnt="4">
        <dgm:presLayoutVars>
          <dgm:bulletEnabled val="1"/>
        </dgm:presLayoutVars>
      </dgm:prSet>
      <dgm:spPr/>
    </dgm:pt>
    <dgm:pt modelId="{2CA40DC6-F30E-1743-ADA7-8D10A3159537}" type="pres">
      <dgm:prSet presAssocID="{6E0A0E22-8610-034F-96BF-FE28EB839970}" presName="sibTrans" presStyleCnt="0"/>
      <dgm:spPr/>
    </dgm:pt>
    <dgm:pt modelId="{0AF36B5C-1C20-BF43-8483-42D814EFE57F}" type="pres">
      <dgm:prSet presAssocID="{1BC7CCC6-6DD9-4A4E-8029-F7032DE6C81A}" presName="node" presStyleLbl="node1" presStyleIdx="3" presStyleCnt="4">
        <dgm:presLayoutVars>
          <dgm:bulletEnabled val="1"/>
        </dgm:presLayoutVars>
      </dgm:prSet>
      <dgm:spPr/>
    </dgm:pt>
  </dgm:ptLst>
  <dgm:cxnLst>
    <dgm:cxn modelId="{2DAB5D02-EA20-AA47-8B9B-002863C0CF36}" srcId="{CB14F5D6-C2A2-1346-94A2-BFCA9A767BEE}" destId="{5923F797-8A99-E940-A08A-714845DC3418}" srcOrd="2" destOrd="0" parTransId="{C7AC02A3-5DF7-7346-A405-40EEF78B63B6}" sibTransId="{6E0A0E22-8610-034F-96BF-FE28EB839970}"/>
    <dgm:cxn modelId="{C75B7277-07B9-9C4F-B4F9-48D6DE183D4A}" srcId="{CB14F5D6-C2A2-1346-94A2-BFCA9A767BEE}" destId="{1BC7CCC6-6DD9-4A4E-8029-F7032DE6C81A}" srcOrd="3" destOrd="0" parTransId="{C4AD0841-444F-584E-8990-67B9C8B853D9}" sibTransId="{E7453A9E-628E-B344-BDED-CBBC09E3FCA3}"/>
    <dgm:cxn modelId="{A78C4787-5BCB-144B-8936-7431B930EC1F}" type="presOf" srcId="{BD25F5EA-B105-8C44-B6FE-2B8673CCFE78}" destId="{F00C7032-C836-2044-903A-9822B4DAD1FB}" srcOrd="0" destOrd="0" presId="urn:microsoft.com/office/officeart/2005/8/layout/default"/>
    <dgm:cxn modelId="{6D661291-38C7-D94F-B583-10EEB438E4D0}" type="presOf" srcId="{89DE77F8-29F5-804B-ABEB-E4B65D37D944}" destId="{0502FB15-6D35-D944-8195-062932E461A4}" srcOrd="0" destOrd="0" presId="urn:microsoft.com/office/officeart/2005/8/layout/default"/>
    <dgm:cxn modelId="{2E2DBDAA-EFD8-2A47-98BB-2AF4074E18AA}" type="presOf" srcId="{5923F797-8A99-E940-A08A-714845DC3418}" destId="{3808CE93-5C97-D94C-A243-0951ED65A541}" srcOrd="0" destOrd="0" presId="urn:microsoft.com/office/officeart/2005/8/layout/default"/>
    <dgm:cxn modelId="{E2956BBB-53EB-7547-8196-1F18353731C5}" srcId="{CB14F5D6-C2A2-1346-94A2-BFCA9A767BEE}" destId="{89DE77F8-29F5-804B-ABEB-E4B65D37D944}" srcOrd="1" destOrd="0" parTransId="{F486BF03-452B-0246-9179-F13391792869}" sibTransId="{62FBEEA5-E574-1D45-85BA-AD893A59EE77}"/>
    <dgm:cxn modelId="{ECAE81BF-EFA0-F84F-B7D9-0727E81673DE}" type="presOf" srcId="{CB14F5D6-C2A2-1346-94A2-BFCA9A767BEE}" destId="{CB354C03-2215-454D-B26E-9DA277DF04C7}" srcOrd="0" destOrd="0" presId="urn:microsoft.com/office/officeart/2005/8/layout/default"/>
    <dgm:cxn modelId="{EE25EAD1-5D4A-A54C-A6BC-8208F94052DB}" srcId="{CB14F5D6-C2A2-1346-94A2-BFCA9A767BEE}" destId="{BD25F5EA-B105-8C44-B6FE-2B8673CCFE78}" srcOrd="0" destOrd="0" parTransId="{EFACB4BA-A9D9-DD43-A0FC-062D6946EA1A}" sibTransId="{C40FE507-50F4-9F4D-A64A-B2A817938D6B}"/>
    <dgm:cxn modelId="{BFFF15F9-96A3-2E43-9131-4A2CCA93CC47}" type="presOf" srcId="{1BC7CCC6-6DD9-4A4E-8029-F7032DE6C81A}" destId="{0AF36B5C-1C20-BF43-8483-42D814EFE57F}" srcOrd="0" destOrd="0" presId="urn:microsoft.com/office/officeart/2005/8/layout/default"/>
    <dgm:cxn modelId="{05549121-AA37-304B-918B-5931684EE625}" type="presParOf" srcId="{CB354C03-2215-454D-B26E-9DA277DF04C7}" destId="{F00C7032-C836-2044-903A-9822B4DAD1FB}" srcOrd="0" destOrd="0" presId="urn:microsoft.com/office/officeart/2005/8/layout/default"/>
    <dgm:cxn modelId="{CCE0D861-0567-5F41-9781-CFCB1DAA0F75}" type="presParOf" srcId="{CB354C03-2215-454D-B26E-9DA277DF04C7}" destId="{438BE51A-9856-5246-8B0B-342673304B5D}" srcOrd="1" destOrd="0" presId="urn:microsoft.com/office/officeart/2005/8/layout/default"/>
    <dgm:cxn modelId="{575B3710-D356-C647-878C-601CCDE1AEEA}" type="presParOf" srcId="{CB354C03-2215-454D-B26E-9DA277DF04C7}" destId="{0502FB15-6D35-D944-8195-062932E461A4}" srcOrd="2" destOrd="0" presId="urn:microsoft.com/office/officeart/2005/8/layout/default"/>
    <dgm:cxn modelId="{18E9D520-12CE-EE4B-94BB-74CDA069B5A2}" type="presParOf" srcId="{CB354C03-2215-454D-B26E-9DA277DF04C7}" destId="{D862A69F-467F-BE44-B5EE-08B3DEDB9A87}" srcOrd="3" destOrd="0" presId="urn:microsoft.com/office/officeart/2005/8/layout/default"/>
    <dgm:cxn modelId="{358DBE23-AAD3-7641-9225-8E8095189969}" type="presParOf" srcId="{CB354C03-2215-454D-B26E-9DA277DF04C7}" destId="{3808CE93-5C97-D94C-A243-0951ED65A541}" srcOrd="4" destOrd="0" presId="urn:microsoft.com/office/officeart/2005/8/layout/default"/>
    <dgm:cxn modelId="{14BFD183-4340-4B49-943E-0B7EC35A54A5}" type="presParOf" srcId="{CB354C03-2215-454D-B26E-9DA277DF04C7}" destId="{2CA40DC6-F30E-1743-ADA7-8D10A3159537}" srcOrd="5" destOrd="0" presId="urn:microsoft.com/office/officeart/2005/8/layout/default"/>
    <dgm:cxn modelId="{B9432FB0-D738-034A-95B9-66798AD42FB9}" type="presParOf" srcId="{CB354C03-2215-454D-B26E-9DA277DF04C7}" destId="{0AF36B5C-1C20-BF43-8483-42D814EFE57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7E2B1F-D5E7-3142-8BE2-0B1E7A80671C}" type="doc">
      <dgm:prSet loTypeId="urn:microsoft.com/office/officeart/2005/8/layout/default" loCatId="" qsTypeId="urn:microsoft.com/office/officeart/2005/8/quickstyle/simple3" qsCatId="simple" csTypeId="urn:microsoft.com/office/officeart/2005/8/colors/colorful5" csCatId="colorful" phldr="1"/>
      <dgm:spPr/>
      <dgm:t>
        <a:bodyPr/>
        <a:lstStyle/>
        <a:p>
          <a:endParaRPr lang="en-US"/>
        </a:p>
      </dgm:t>
    </dgm:pt>
    <dgm:pt modelId="{3FEF0B29-325A-3748-BA28-C06573B4B13C}">
      <dgm:prSet phldrT="[Text]"/>
      <dgm:spPr/>
      <dgm:t>
        <a:bodyPr/>
        <a:lstStyle/>
        <a:p>
          <a:r>
            <a:rPr lang="en-US"/>
            <a:t>Heat energy</a:t>
          </a:r>
        </a:p>
      </dgm:t>
    </dgm:pt>
    <dgm:pt modelId="{B7CA0890-ECB5-AD41-999A-DC61FDA1F007}" type="parTrans" cxnId="{9F0D951E-EA6E-A449-B0D6-7E0665D00C08}">
      <dgm:prSet/>
      <dgm:spPr/>
      <dgm:t>
        <a:bodyPr/>
        <a:lstStyle/>
        <a:p>
          <a:endParaRPr lang="en-US"/>
        </a:p>
      </dgm:t>
    </dgm:pt>
    <dgm:pt modelId="{9A5819FF-2068-E148-8135-1226BB22B20B}" type="sibTrans" cxnId="{9F0D951E-EA6E-A449-B0D6-7E0665D00C08}">
      <dgm:prSet/>
      <dgm:spPr/>
      <dgm:t>
        <a:bodyPr/>
        <a:lstStyle/>
        <a:p>
          <a:endParaRPr lang="en-US"/>
        </a:p>
      </dgm:t>
    </dgm:pt>
    <dgm:pt modelId="{BA3BB6F1-FD60-1843-A77E-43DA31B3A69D}">
      <dgm:prSet/>
      <dgm:spPr/>
      <dgm:t>
        <a:bodyPr/>
        <a:lstStyle/>
        <a:p>
          <a:r>
            <a:rPr lang="en-US"/>
            <a:t>Mass</a:t>
          </a:r>
        </a:p>
      </dgm:t>
    </dgm:pt>
    <dgm:pt modelId="{9C73367F-A813-124B-A08F-029537A19898}" type="parTrans" cxnId="{4BC430B0-635D-BC4D-8714-64F7A833622E}">
      <dgm:prSet/>
      <dgm:spPr/>
      <dgm:t>
        <a:bodyPr/>
        <a:lstStyle/>
        <a:p>
          <a:endParaRPr lang="en-US"/>
        </a:p>
      </dgm:t>
    </dgm:pt>
    <dgm:pt modelId="{10FC8C49-2BFB-1F4F-967A-5D6BA4710B3F}" type="sibTrans" cxnId="{4BC430B0-635D-BC4D-8714-64F7A833622E}">
      <dgm:prSet/>
      <dgm:spPr/>
      <dgm:t>
        <a:bodyPr/>
        <a:lstStyle/>
        <a:p>
          <a:endParaRPr lang="en-US"/>
        </a:p>
      </dgm:t>
    </dgm:pt>
    <dgm:pt modelId="{B50D04BB-A5A4-4246-9D4F-87FD8FA023A2}">
      <dgm:prSet/>
      <dgm:spPr/>
      <dgm:t>
        <a:bodyPr/>
        <a:lstStyle/>
        <a:p>
          <a:r>
            <a:rPr lang="en-US"/>
            <a:t>Specific heat</a:t>
          </a:r>
        </a:p>
      </dgm:t>
    </dgm:pt>
    <dgm:pt modelId="{A4B05381-ABB1-6544-B552-11E5161E07FD}" type="parTrans" cxnId="{EFE1CC82-DD89-FA41-BEF7-14E044841D9A}">
      <dgm:prSet/>
      <dgm:spPr/>
      <dgm:t>
        <a:bodyPr/>
        <a:lstStyle/>
        <a:p>
          <a:endParaRPr lang="en-US"/>
        </a:p>
      </dgm:t>
    </dgm:pt>
    <dgm:pt modelId="{9D7C5FC0-87AC-EE44-AC28-54A07130C031}" type="sibTrans" cxnId="{EFE1CC82-DD89-FA41-BEF7-14E044841D9A}">
      <dgm:prSet/>
      <dgm:spPr/>
      <dgm:t>
        <a:bodyPr/>
        <a:lstStyle/>
        <a:p>
          <a:endParaRPr lang="en-US"/>
        </a:p>
      </dgm:t>
    </dgm:pt>
    <dgm:pt modelId="{399825A0-2460-F741-BA5C-B8A097CB1275}">
      <dgm:prSet/>
      <dgm:spPr/>
      <dgm:t>
        <a:bodyPr/>
        <a:lstStyle/>
        <a:p>
          <a:r>
            <a:rPr lang="en-US"/>
            <a:t>Change in temperature</a:t>
          </a:r>
        </a:p>
      </dgm:t>
    </dgm:pt>
    <dgm:pt modelId="{F0960682-0827-7949-BACD-77303872E592}" type="parTrans" cxnId="{4E486B46-6591-E44A-98BE-4CA3B4BD99A5}">
      <dgm:prSet/>
      <dgm:spPr/>
      <dgm:t>
        <a:bodyPr/>
        <a:lstStyle/>
        <a:p>
          <a:endParaRPr lang="en-US"/>
        </a:p>
      </dgm:t>
    </dgm:pt>
    <dgm:pt modelId="{273B4772-78D8-6544-8E94-0A8E8F265AB5}" type="sibTrans" cxnId="{4E486B46-6591-E44A-98BE-4CA3B4BD99A5}">
      <dgm:prSet/>
      <dgm:spPr/>
      <dgm:t>
        <a:bodyPr/>
        <a:lstStyle/>
        <a:p>
          <a:endParaRPr lang="en-US"/>
        </a:p>
      </dgm:t>
    </dgm:pt>
    <dgm:pt modelId="{E7E22BC6-96F0-B043-8197-7597F7615A5F}" type="pres">
      <dgm:prSet presAssocID="{887E2B1F-D5E7-3142-8BE2-0B1E7A80671C}" presName="diagram" presStyleCnt="0">
        <dgm:presLayoutVars>
          <dgm:dir/>
          <dgm:resizeHandles val="exact"/>
        </dgm:presLayoutVars>
      </dgm:prSet>
      <dgm:spPr/>
    </dgm:pt>
    <dgm:pt modelId="{219AC1F5-E5A0-0A4D-8998-7BA30410C0A3}" type="pres">
      <dgm:prSet presAssocID="{3FEF0B29-325A-3748-BA28-C06573B4B13C}" presName="node" presStyleLbl="node1" presStyleIdx="0" presStyleCnt="4">
        <dgm:presLayoutVars>
          <dgm:bulletEnabled val="1"/>
        </dgm:presLayoutVars>
      </dgm:prSet>
      <dgm:spPr/>
    </dgm:pt>
    <dgm:pt modelId="{6E0F1538-96D4-5942-BCFF-7C9EC2D1C63E}" type="pres">
      <dgm:prSet presAssocID="{9A5819FF-2068-E148-8135-1226BB22B20B}" presName="sibTrans" presStyleCnt="0"/>
      <dgm:spPr/>
    </dgm:pt>
    <dgm:pt modelId="{8DDC16EC-2EA3-4449-ADC1-36DEA3F78EF9}" type="pres">
      <dgm:prSet presAssocID="{BA3BB6F1-FD60-1843-A77E-43DA31B3A69D}" presName="node" presStyleLbl="node1" presStyleIdx="1" presStyleCnt="4">
        <dgm:presLayoutVars>
          <dgm:bulletEnabled val="1"/>
        </dgm:presLayoutVars>
      </dgm:prSet>
      <dgm:spPr/>
    </dgm:pt>
    <dgm:pt modelId="{EC1ED359-EEDB-644F-A5DB-88A8D035AF88}" type="pres">
      <dgm:prSet presAssocID="{10FC8C49-2BFB-1F4F-967A-5D6BA4710B3F}" presName="sibTrans" presStyleCnt="0"/>
      <dgm:spPr/>
    </dgm:pt>
    <dgm:pt modelId="{26132042-D860-6544-9647-5898EA79042B}" type="pres">
      <dgm:prSet presAssocID="{B50D04BB-A5A4-4246-9D4F-87FD8FA023A2}" presName="node" presStyleLbl="node1" presStyleIdx="2" presStyleCnt="4">
        <dgm:presLayoutVars>
          <dgm:bulletEnabled val="1"/>
        </dgm:presLayoutVars>
      </dgm:prSet>
      <dgm:spPr/>
    </dgm:pt>
    <dgm:pt modelId="{810AF717-0B4A-B147-A53E-5CB4372FA743}" type="pres">
      <dgm:prSet presAssocID="{9D7C5FC0-87AC-EE44-AC28-54A07130C031}" presName="sibTrans" presStyleCnt="0"/>
      <dgm:spPr/>
    </dgm:pt>
    <dgm:pt modelId="{9574675A-AECE-CC41-A632-26E33FC8050B}" type="pres">
      <dgm:prSet presAssocID="{399825A0-2460-F741-BA5C-B8A097CB1275}" presName="node" presStyleLbl="node1" presStyleIdx="3" presStyleCnt="4">
        <dgm:presLayoutVars>
          <dgm:bulletEnabled val="1"/>
        </dgm:presLayoutVars>
      </dgm:prSet>
      <dgm:spPr/>
    </dgm:pt>
  </dgm:ptLst>
  <dgm:cxnLst>
    <dgm:cxn modelId="{9F0D951E-EA6E-A449-B0D6-7E0665D00C08}" srcId="{887E2B1F-D5E7-3142-8BE2-0B1E7A80671C}" destId="{3FEF0B29-325A-3748-BA28-C06573B4B13C}" srcOrd="0" destOrd="0" parTransId="{B7CA0890-ECB5-AD41-999A-DC61FDA1F007}" sibTransId="{9A5819FF-2068-E148-8135-1226BB22B20B}"/>
    <dgm:cxn modelId="{4E486B46-6591-E44A-98BE-4CA3B4BD99A5}" srcId="{887E2B1F-D5E7-3142-8BE2-0B1E7A80671C}" destId="{399825A0-2460-F741-BA5C-B8A097CB1275}" srcOrd="3" destOrd="0" parTransId="{F0960682-0827-7949-BACD-77303872E592}" sibTransId="{273B4772-78D8-6544-8E94-0A8E8F265AB5}"/>
    <dgm:cxn modelId="{72F6B74C-2E65-1A4E-B571-CBB61FF54A5A}" type="presOf" srcId="{887E2B1F-D5E7-3142-8BE2-0B1E7A80671C}" destId="{E7E22BC6-96F0-B043-8197-7597F7615A5F}" srcOrd="0" destOrd="0" presId="urn:microsoft.com/office/officeart/2005/8/layout/default"/>
    <dgm:cxn modelId="{EFE1CC82-DD89-FA41-BEF7-14E044841D9A}" srcId="{887E2B1F-D5E7-3142-8BE2-0B1E7A80671C}" destId="{B50D04BB-A5A4-4246-9D4F-87FD8FA023A2}" srcOrd="2" destOrd="0" parTransId="{A4B05381-ABB1-6544-B552-11E5161E07FD}" sibTransId="{9D7C5FC0-87AC-EE44-AC28-54A07130C031}"/>
    <dgm:cxn modelId="{43FA0D90-9A79-F140-9095-0DF10C1AC583}" type="presOf" srcId="{BA3BB6F1-FD60-1843-A77E-43DA31B3A69D}" destId="{8DDC16EC-2EA3-4449-ADC1-36DEA3F78EF9}" srcOrd="0" destOrd="0" presId="urn:microsoft.com/office/officeart/2005/8/layout/default"/>
    <dgm:cxn modelId="{4BC430B0-635D-BC4D-8714-64F7A833622E}" srcId="{887E2B1F-D5E7-3142-8BE2-0B1E7A80671C}" destId="{BA3BB6F1-FD60-1843-A77E-43DA31B3A69D}" srcOrd="1" destOrd="0" parTransId="{9C73367F-A813-124B-A08F-029537A19898}" sibTransId="{10FC8C49-2BFB-1F4F-967A-5D6BA4710B3F}"/>
    <dgm:cxn modelId="{897BAEC7-8FA8-134A-8820-882681CB438D}" type="presOf" srcId="{399825A0-2460-F741-BA5C-B8A097CB1275}" destId="{9574675A-AECE-CC41-A632-26E33FC8050B}" srcOrd="0" destOrd="0" presId="urn:microsoft.com/office/officeart/2005/8/layout/default"/>
    <dgm:cxn modelId="{E10C8DD8-AF74-674E-904E-91265C9272BB}" type="presOf" srcId="{3FEF0B29-325A-3748-BA28-C06573B4B13C}" destId="{219AC1F5-E5A0-0A4D-8998-7BA30410C0A3}" srcOrd="0" destOrd="0" presId="urn:microsoft.com/office/officeart/2005/8/layout/default"/>
    <dgm:cxn modelId="{2D4430DA-4EDC-0B44-84F7-9FE606BF78F7}" type="presOf" srcId="{B50D04BB-A5A4-4246-9D4F-87FD8FA023A2}" destId="{26132042-D860-6544-9647-5898EA79042B}" srcOrd="0" destOrd="0" presId="urn:microsoft.com/office/officeart/2005/8/layout/default"/>
    <dgm:cxn modelId="{F8F1D5F5-5B3C-6A46-829C-5EE8AFF321AD}" type="presParOf" srcId="{E7E22BC6-96F0-B043-8197-7597F7615A5F}" destId="{219AC1F5-E5A0-0A4D-8998-7BA30410C0A3}" srcOrd="0" destOrd="0" presId="urn:microsoft.com/office/officeart/2005/8/layout/default"/>
    <dgm:cxn modelId="{0CF80DEF-7029-DD4C-BF66-B424F3D6DC62}" type="presParOf" srcId="{E7E22BC6-96F0-B043-8197-7597F7615A5F}" destId="{6E0F1538-96D4-5942-BCFF-7C9EC2D1C63E}" srcOrd="1" destOrd="0" presId="urn:microsoft.com/office/officeart/2005/8/layout/default"/>
    <dgm:cxn modelId="{77BCD639-BCE8-F34C-99A7-B315A9FFBB25}" type="presParOf" srcId="{E7E22BC6-96F0-B043-8197-7597F7615A5F}" destId="{8DDC16EC-2EA3-4449-ADC1-36DEA3F78EF9}" srcOrd="2" destOrd="0" presId="urn:microsoft.com/office/officeart/2005/8/layout/default"/>
    <dgm:cxn modelId="{AC744F2F-B1A0-394F-894A-F7CBC7BEBF32}" type="presParOf" srcId="{E7E22BC6-96F0-B043-8197-7597F7615A5F}" destId="{EC1ED359-EEDB-644F-A5DB-88A8D035AF88}" srcOrd="3" destOrd="0" presId="urn:microsoft.com/office/officeart/2005/8/layout/default"/>
    <dgm:cxn modelId="{F4BDF32C-1A67-4741-A29F-3610F482F98E}" type="presParOf" srcId="{E7E22BC6-96F0-B043-8197-7597F7615A5F}" destId="{26132042-D860-6544-9647-5898EA79042B}" srcOrd="4" destOrd="0" presId="urn:microsoft.com/office/officeart/2005/8/layout/default"/>
    <dgm:cxn modelId="{162D09A7-AB16-E447-BBA6-4DF28851EDD3}" type="presParOf" srcId="{E7E22BC6-96F0-B043-8197-7597F7615A5F}" destId="{810AF717-0B4A-B147-A53E-5CB4372FA743}" srcOrd="5" destOrd="0" presId="urn:microsoft.com/office/officeart/2005/8/layout/default"/>
    <dgm:cxn modelId="{5FDC2B3C-2BBA-D742-9FFA-74420EDECE41}" type="presParOf" srcId="{E7E22BC6-96F0-B043-8197-7597F7615A5F}" destId="{9574675A-AECE-CC41-A632-26E33FC8050B}"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14F5D6-C2A2-1346-94A2-BFCA9A767BEE}" type="doc">
      <dgm:prSet loTypeId="urn:microsoft.com/office/officeart/2005/8/layout/default" loCatId="" qsTypeId="urn:microsoft.com/office/officeart/2005/8/quickstyle/simple3" qsCatId="simple" csTypeId="urn:microsoft.com/office/officeart/2005/8/colors/colorful5" csCatId="colorful" phldr="1"/>
      <dgm:spPr/>
      <dgm:t>
        <a:bodyPr/>
        <a:lstStyle/>
        <a:p>
          <a:endParaRPr lang="en-US"/>
        </a:p>
      </dgm:t>
    </dgm:pt>
    <dgm:pt modelId="{BD25F5EA-B105-8C44-B6FE-2B8673CCFE78}">
      <dgm:prSet phldrT="[Text]"/>
      <dgm:spPr/>
      <dgm:t>
        <a:bodyPr/>
        <a:lstStyle/>
        <a:p>
          <a:r>
            <a:rPr lang="en-US"/>
            <a:t>Q</a:t>
          </a:r>
        </a:p>
      </dgm:t>
    </dgm:pt>
    <dgm:pt modelId="{EFACB4BA-A9D9-DD43-A0FC-062D6946EA1A}" type="parTrans" cxnId="{EE25EAD1-5D4A-A54C-A6BC-8208F94052DB}">
      <dgm:prSet/>
      <dgm:spPr/>
      <dgm:t>
        <a:bodyPr/>
        <a:lstStyle/>
        <a:p>
          <a:endParaRPr lang="en-US"/>
        </a:p>
      </dgm:t>
    </dgm:pt>
    <dgm:pt modelId="{C40FE507-50F4-9F4D-A64A-B2A817938D6B}" type="sibTrans" cxnId="{EE25EAD1-5D4A-A54C-A6BC-8208F94052DB}">
      <dgm:prSet/>
      <dgm:spPr/>
      <dgm:t>
        <a:bodyPr/>
        <a:lstStyle/>
        <a:p>
          <a:endParaRPr lang="en-US"/>
        </a:p>
      </dgm:t>
    </dgm:pt>
    <dgm:pt modelId="{89DE77F8-29F5-804B-ABEB-E4B65D37D944}">
      <dgm:prSet/>
      <dgm:spPr/>
      <dgm:t>
        <a:bodyPr/>
        <a:lstStyle/>
        <a:p>
          <a:r>
            <a:rPr lang="en-US"/>
            <a:t>m</a:t>
          </a:r>
        </a:p>
      </dgm:t>
    </dgm:pt>
    <dgm:pt modelId="{F486BF03-452B-0246-9179-F13391792869}" type="parTrans" cxnId="{E2956BBB-53EB-7547-8196-1F18353731C5}">
      <dgm:prSet/>
      <dgm:spPr/>
      <dgm:t>
        <a:bodyPr/>
        <a:lstStyle/>
        <a:p>
          <a:endParaRPr lang="en-US"/>
        </a:p>
      </dgm:t>
    </dgm:pt>
    <dgm:pt modelId="{62FBEEA5-E574-1D45-85BA-AD893A59EE77}" type="sibTrans" cxnId="{E2956BBB-53EB-7547-8196-1F18353731C5}">
      <dgm:prSet/>
      <dgm:spPr/>
      <dgm:t>
        <a:bodyPr/>
        <a:lstStyle/>
        <a:p>
          <a:endParaRPr lang="en-US"/>
        </a:p>
      </dgm:t>
    </dgm:pt>
    <dgm:pt modelId="{5923F797-8A99-E940-A08A-714845DC3418}">
      <dgm:prSet/>
      <dgm:spPr/>
      <dgm:t>
        <a:bodyPr/>
        <a:lstStyle/>
        <a:p>
          <a:r>
            <a:rPr lang="en-US"/>
            <a:t>C</a:t>
          </a:r>
        </a:p>
      </dgm:t>
    </dgm:pt>
    <dgm:pt modelId="{C7AC02A3-5DF7-7346-A405-40EEF78B63B6}" type="parTrans" cxnId="{2DAB5D02-EA20-AA47-8B9B-002863C0CF36}">
      <dgm:prSet/>
      <dgm:spPr/>
      <dgm:t>
        <a:bodyPr/>
        <a:lstStyle/>
        <a:p>
          <a:endParaRPr lang="en-US"/>
        </a:p>
      </dgm:t>
    </dgm:pt>
    <dgm:pt modelId="{6E0A0E22-8610-034F-96BF-FE28EB839970}" type="sibTrans" cxnId="{2DAB5D02-EA20-AA47-8B9B-002863C0CF36}">
      <dgm:prSet/>
      <dgm:spPr/>
      <dgm:t>
        <a:bodyPr/>
        <a:lstStyle/>
        <a:p>
          <a:endParaRPr lang="en-US"/>
        </a:p>
      </dgm:t>
    </dgm:pt>
    <dgm:pt modelId="{1BC7CCC6-6DD9-4A4E-8029-F7032DE6C81A}">
      <dgm:prSet/>
      <dgm:spPr/>
      <dgm:t>
        <a:bodyPr/>
        <a:lstStyle/>
        <a:p>
          <a:r>
            <a:rPr lang="en-US"/>
            <a:t>ΔT</a:t>
          </a:r>
        </a:p>
      </dgm:t>
    </dgm:pt>
    <dgm:pt modelId="{C4AD0841-444F-584E-8990-67B9C8B853D9}" type="parTrans" cxnId="{C75B7277-07B9-9C4F-B4F9-48D6DE183D4A}">
      <dgm:prSet/>
      <dgm:spPr/>
      <dgm:t>
        <a:bodyPr/>
        <a:lstStyle/>
        <a:p>
          <a:endParaRPr lang="en-US"/>
        </a:p>
      </dgm:t>
    </dgm:pt>
    <dgm:pt modelId="{E7453A9E-628E-B344-BDED-CBBC09E3FCA3}" type="sibTrans" cxnId="{C75B7277-07B9-9C4F-B4F9-48D6DE183D4A}">
      <dgm:prSet/>
      <dgm:spPr/>
      <dgm:t>
        <a:bodyPr/>
        <a:lstStyle/>
        <a:p>
          <a:endParaRPr lang="en-US"/>
        </a:p>
      </dgm:t>
    </dgm:pt>
    <dgm:pt modelId="{CB354C03-2215-454D-B26E-9DA277DF04C7}" type="pres">
      <dgm:prSet presAssocID="{CB14F5D6-C2A2-1346-94A2-BFCA9A767BEE}" presName="diagram" presStyleCnt="0">
        <dgm:presLayoutVars>
          <dgm:dir/>
          <dgm:resizeHandles val="exact"/>
        </dgm:presLayoutVars>
      </dgm:prSet>
      <dgm:spPr/>
    </dgm:pt>
    <dgm:pt modelId="{F00C7032-C836-2044-903A-9822B4DAD1FB}" type="pres">
      <dgm:prSet presAssocID="{BD25F5EA-B105-8C44-B6FE-2B8673CCFE78}" presName="node" presStyleLbl="node1" presStyleIdx="0" presStyleCnt="4">
        <dgm:presLayoutVars>
          <dgm:bulletEnabled val="1"/>
        </dgm:presLayoutVars>
      </dgm:prSet>
      <dgm:spPr/>
    </dgm:pt>
    <dgm:pt modelId="{438BE51A-9856-5246-8B0B-342673304B5D}" type="pres">
      <dgm:prSet presAssocID="{C40FE507-50F4-9F4D-A64A-B2A817938D6B}" presName="sibTrans" presStyleCnt="0"/>
      <dgm:spPr/>
    </dgm:pt>
    <dgm:pt modelId="{0502FB15-6D35-D944-8195-062932E461A4}" type="pres">
      <dgm:prSet presAssocID="{89DE77F8-29F5-804B-ABEB-E4B65D37D944}" presName="node" presStyleLbl="node1" presStyleIdx="1" presStyleCnt="4">
        <dgm:presLayoutVars>
          <dgm:bulletEnabled val="1"/>
        </dgm:presLayoutVars>
      </dgm:prSet>
      <dgm:spPr/>
    </dgm:pt>
    <dgm:pt modelId="{D862A69F-467F-BE44-B5EE-08B3DEDB9A87}" type="pres">
      <dgm:prSet presAssocID="{62FBEEA5-E574-1D45-85BA-AD893A59EE77}" presName="sibTrans" presStyleCnt="0"/>
      <dgm:spPr/>
    </dgm:pt>
    <dgm:pt modelId="{3808CE93-5C97-D94C-A243-0951ED65A541}" type="pres">
      <dgm:prSet presAssocID="{5923F797-8A99-E940-A08A-714845DC3418}" presName="node" presStyleLbl="node1" presStyleIdx="2" presStyleCnt="4">
        <dgm:presLayoutVars>
          <dgm:bulletEnabled val="1"/>
        </dgm:presLayoutVars>
      </dgm:prSet>
      <dgm:spPr/>
    </dgm:pt>
    <dgm:pt modelId="{2CA40DC6-F30E-1743-ADA7-8D10A3159537}" type="pres">
      <dgm:prSet presAssocID="{6E0A0E22-8610-034F-96BF-FE28EB839970}" presName="sibTrans" presStyleCnt="0"/>
      <dgm:spPr/>
    </dgm:pt>
    <dgm:pt modelId="{0AF36B5C-1C20-BF43-8483-42D814EFE57F}" type="pres">
      <dgm:prSet presAssocID="{1BC7CCC6-6DD9-4A4E-8029-F7032DE6C81A}" presName="node" presStyleLbl="node1" presStyleIdx="3" presStyleCnt="4">
        <dgm:presLayoutVars>
          <dgm:bulletEnabled val="1"/>
        </dgm:presLayoutVars>
      </dgm:prSet>
      <dgm:spPr/>
    </dgm:pt>
  </dgm:ptLst>
  <dgm:cxnLst>
    <dgm:cxn modelId="{2DAB5D02-EA20-AA47-8B9B-002863C0CF36}" srcId="{CB14F5D6-C2A2-1346-94A2-BFCA9A767BEE}" destId="{5923F797-8A99-E940-A08A-714845DC3418}" srcOrd="2" destOrd="0" parTransId="{C7AC02A3-5DF7-7346-A405-40EEF78B63B6}" sibTransId="{6E0A0E22-8610-034F-96BF-FE28EB839970}"/>
    <dgm:cxn modelId="{C75B7277-07B9-9C4F-B4F9-48D6DE183D4A}" srcId="{CB14F5D6-C2A2-1346-94A2-BFCA9A767BEE}" destId="{1BC7CCC6-6DD9-4A4E-8029-F7032DE6C81A}" srcOrd="3" destOrd="0" parTransId="{C4AD0841-444F-584E-8990-67B9C8B853D9}" sibTransId="{E7453A9E-628E-B344-BDED-CBBC09E3FCA3}"/>
    <dgm:cxn modelId="{A78C4787-5BCB-144B-8936-7431B930EC1F}" type="presOf" srcId="{BD25F5EA-B105-8C44-B6FE-2B8673CCFE78}" destId="{F00C7032-C836-2044-903A-9822B4DAD1FB}" srcOrd="0" destOrd="0" presId="urn:microsoft.com/office/officeart/2005/8/layout/default"/>
    <dgm:cxn modelId="{6D661291-38C7-D94F-B583-10EEB438E4D0}" type="presOf" srcId="{89DE77F8-29F5-804B-ABEB-E4B65D37D944}" destId="{0502FB15-6D35-D944-8195-062932E461A4}" srcOrd="0" destOrd="0" presId="urn:microsoft.com/office/officeart/2005/8/layout/default"/>
    <dgm:cxn modelId="{2E2DBDAA-EFD8-2A47-98BB-2AF4074E18AA}" type="presOf" srcId="{5923F797-8A99-E940-A08A-714845DC3418}" destId="{3808CE93-5C97-D94C-A243-0951ED65A541}" srcOrd="0" destOrd="0" presId="urn:microsoft.com/office/officeart/2005/8/layout/default"/>
    <dgm:cxn modelId="{E2956BBB-53EB-7547-8196-1F18353731C5}" srcId="{CB14F5D6-C2A2-1346-94A2-BFCA9A767BEE}" destId="{89DE77F8-29F5-804B-ABEB-E4B65D37D944}" srcOrd="1" destOrd="0" parTransId="{F486BF03-452B-0246-9179-F13391792869}" sibTransId="{62FBEEA5-E574-1D45-85BA-AD893A59EE77}"/>
    <dgm:cxn modelId="{ECAE81BF-EFA0-F84F-B7D9-0727E81673DE}" type="presOf" srcId="{CB14F5D6-C2A2-1346-94A2-BFCA9A767BEE}" destId="{CB354C03-2215-454D-B26E-9DA277DF04C7}" srcOrd="0" destOrd="0" presId="urn:microsoft.com/office/officeart/2005/8/layout/default"/>
    <dgm:cxn modelId="{EE25EAD1-5D4A-A54C-A6BC-8208F94052DB}" srcId="{CB14F5D6-C2A2-1346-94A2-BFCA9A767BEE}" destId="{BD25F5EA-B105-8C44-B6FE-2B8673CCFE78}" srcOrd="0" destOrd="0" parTransId="{EFACB4BA-A9D9-DD43-A0FC-062D6946EA1A}" sibTransId="{C40FE507-50F4-9F4D-A64A-B2A817938D6B}"/>
    <dgm:cxn modelId="{BFFF15F9-96A3-2E43-9131-4A2CCA93CC47}" type="presOf" srcId="{1BC7CCC6-6DD9-4A4E-8029-F7032DE6C81A}" destId="{0AF36B5C-1C20-BF43-8483-42D814EFE57F}" srcOrd="0" destOrd="0" presId="urn:microsoft.com/office/officeart/2005/8/layout/default"/>
    <dgm:cxn modelId="{05549121-AA37-304B-918B-5931684EE625}" type="presParOf" srcId="{CB354C03-2215-454D-B26E-9DA277DF04C7}" destId="{F00C7032-C836-2044-903A-9822B4DAD1FB}" srcOrd="0" destOrd="0" presId="urn:microsoft.com/office/officeart/2005/8/layout/default"/>
    <dgm:cxn modelId="{CCE0D861-0567-5F41-9781-CFCB1DAA0F75}" type="presParOf" srcId="{CB354C03-2215-454D-B26E-9DA277DF04C7}" destId="{438BE51A-9856-5246-8B0B-342673304B5D}" srcOrd="1" destOrd="0" presId="urn:microsoft.com/office/officeart/2005/8/layout/default"/>
    <dgm:cxn modelId="{575B3710-D356-C647-878C-601CCDE1AEEA}" type="presParOf" srcId="{CB354C03-2215-454D-B26E-9DA277DF04C7}" destId="{0502FB15-6D35-D944-8195-062932E461A4}" srcOrd="2" destOrd="0" presId="urn:microsoft.com/office/officeart/2005/8/layout/default"/>
    <dgm:cxn modelId="{18E9D520-12CE-EE4B-94BB-74CDA069B5A2}" type="presParOf" srcId="{CB354C03-2215-454D-B26E-9DA277DF04C7}" destId="{D862A69F-467F-BE44-B5EE-08B3DEDB9A87}" srcOrd="3" destOrd="0" presId="urn:microsoft.com/office/officeart/2005/8/layout/default"/>
    <dgm:cxn modelId="{358DBE23-AAD3-7641-9225-8E8095189969}" type="presParOf" srcId="{CB354C03-2215-454D-B26E-9DA277DF04C7}" destId="{3808CE93-5C97-D94C-A243-0951ED65A541}" srcOrd="4" destOrd="0" presId="urn:microsoft.com/office/officeart/2005/8/layout/default"/>
    <dgm:cxn modelId="{14BFD183-4340-4B49-943E-0B7EC35A54A5}" type="presParOf" srcId="{CB354C03-2215-454D-B26E-9DA277DF04C7}" destId="{2CA40DC6-F30E-1743-ADA7-8D10A3159537}" srcOrd="5" destOrd="0" presId="urn:microsoft.com/office/officeart/2005/8/layout/default"/>
    <dgm:cxn modelId="{B9432FB0-D738-034A-95B9-66798AD42FB9}" type="presParOf" srcId="{CB354C03-2215-454D-B26E-9DA277DF04C7}" destId="{0AF36B5C-1C20-BF43-8483-42D814EFE57F}"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14F5D6-C2A2-1346-94A2-BFCA9A767BEE}" type="doc">
      <dgm:prSet loTypeId="urn:microsoft.com/office/officeart/2005/8/layout/default" loCatId="" qsTypeId="urn:microsoft.com/office/officeart/2005/8/quickstyle/simple1" qsCatId="simple" csTypeId="urn:microsoft.com/office/officeart/2005/8/colors/colorful5" csCatId="colorful" phldr="1"/>
      <dgm:spPr/>
      <dgm:t>
        <a:bodyPr/>
        <a:lstStyle/>
        <a:p>
          <a:endParaRPr lang="en-US"/>
        </a:p>
      </dgm:t>
    </dgm:pt>
    <dgm:pt modelId="{35DD2525-89C9-CC46-8E23-D54FD32BA1F5}">
      <dgm:prSet/>
      <dgm:spPr/>
      <dgm:t>
        <a:bodyPr/>
        <a:lstStyle/>
        <a:p>
          <a:r>
            <a:rPr lang="en-US">
              <a:solidFill>
                <a:schemeClr val="bg1"/>
              </a:solidFill>
            </a:rPr>
            <a:t>calories= </a:t>
          </a:r>
          <a:r>
            <a:rPr lang="en-US" err="1">
              <a:solidFill>
                <a:schemeClr val="bg1"/>
              </a:solidFill>
            </a:rPr>
            <a:t>cal</a:t>
          </a:r>
          <a:endParaRPr lang="en-US">
            <a:solidFill>
              <a:schemeClr val="bg1"/>
            </a:solidFill>
          </a:endParaRPr>
        </a:p>
      </dgm:t>
    </dgm:pt>
    <dgm:pt modelId="{8A989F7E-CEC9-7641-81F8-A654649A22E3}" type="parTrans" cxnId="{87D3625D-5A5A-414A-B42D-306B3B4A8672}">
      <dgm:prSet/>
      <dgm:spPr/>
      <dgm:t>
        <a:bodyPr/>
        <a:lstStyle/>
        <a:p>
          <a:endParaRPr lang="en-US"/>
        </a:p>
      </dgm:t>
    </dgm:pt>
    <dgm:pt modelId="{B4CDB64C-C1C5-9E47-A349-103F1D3ACFC4}" type="sibTrans" cxnId="{87D3625D-5A5A-414A-B42D-306B3B4A8672}">
      <dgm:prSet/>
      <dgm:spPr/>
      <dgm:t>
        <a:bodyPr/>
        <a:lstStyle/>
        <a:p>
          <a:endParaRPr lang="en-US"/>
        </a:p>
      </dgm:t>
    </dgm:pt>
    <dgm:pt modelId="{39F26FA0-978C-1B40-A6AE-1D00EE07C9A4}">
      <dgm:prSet/>
      <dgm:spPr/>
      <dgm:t>
        <a:bodyPr/>
        <a:lstStyle/>
        <a:p>
          <a:r>
            <a:rPr lang="en-US">
              <a:solidFill>
                <a:schemeClr val="bg1"/>
              </a:solidFill>
            </a:rPr>
            <a:t>gram = g</a:t>
          </a:r>
        </a:p>
      </dgm:t>
    </dgm:pt>
    <dgm:pt modelId="{946B55C6-0264-6147-8F8A-40AB8A92F868}" type="parTrans" cxnId="{A32CA542-BDF7-254A-8BE5-C75E765F0F98}">
      <dgm:prSet/>
      <dgm:spPr/>
      <dgm:t>
        <a:bodyPr/>
        <a:lstStyle/>
        <a:p>
          <a:endParaRPr lang="en-US"/>
        </a:p>
      </dgm:t>
    </dgm:pt>
    <dgm:pt modelId="{EA142C2A-8A1E-DB4D-8A6E-64AB0E81477B}" type="sibTrans" cxnId="{A32CA542-BDF7-254A-8BE5-C75E765F0F98}">
      <dgm:prSet/>
      <dgm:spPr/>
      <dgm:t>
        <a:bodyPr/>
        <a:lstStyle/>
        <a:p>
          <a:endParaRPr lang="en-US"/>
        </a:p>
      </dgm:t>
    </dgm:pt>
    <dgm:pt modelId="{1A19A38E-9E0C-7349-9E47-605849B162E1}">
      <dgm:prSet/>
      <dgm:spPr/>
      <dgm:t>
        <a:bodyPr/>
        <a:lstStyle/>
        <a:p>
          <a:r>
            <a:rPr lang="fr-FR">
              <a:solidFill>
                <a:schemeClr val="bg1"/>
              </a:solidFill>
            </a:rPr>
            <a:t>Cal/ g °C</a:t>
          </a:r>
          <a:endParaRPr lang="en-US">
            <a:solidFill>
              <a:schemeClr val="bg1"/>
            </a:solidFill>
          </a:endParaRPr>
        </a:p>
      </dgm:t>
    </dgm:pt>
    <dgm:pt modelId="{7025B459-0825-DB41-B922-04E306846AFA}" type="parTrans" cxnId="{9F2C6CA5-FF2C-2242-8F4B-5B9E68717A62}">
      <dgm:prSet/>
      <dgm:spPr/>
      <dgm:t>
        <a:bodyPr/>
        <a:lstStyle/>
        <a:p>
          <a:endParaRPr lang="en-US"/>
        </a:p>
      </dgm:t>
    </dgm:pt>
    <dgm:pt modelId="{4DAF011E-650E-7147-ABC0-87F8D73209CD}" type="sibTrans" cxnId="{9F2C6CA5-FF2C-2242-8F4B-5B9E68717A62}">
      <dgm:prSet/>
      <dgm:spPr/>
      <dgm:t>
        <a:bodyPr/>
        <a:lstStyle/>
        <a:p>
          <a:endParaRPr lang="en-US"/>
        </a:p>
      </dgm:t>
    </dgm:pt>
    <dgm:pt modelId="{70EA7A9B-8CF1-4548-B41C-AF91A77198E4}">
      <dgm:prSet/>
      <dgm:spPr/>
      <dgm:t>
        <a:bodyPr/>
        <a:lstStyle/>
        <a:p>
          <a:r>
            <a:rPr lang="fr-FR">
              <a:solidFill>
                <a:schemeClr val="bg1"/>
              </a:solidFill>
            </a:rPr>
            <a:t>Celsius </a:t>
          </a:r>
          <a:r>
            <a:rPr lang="en-US" noProof="0">
              <a:solidFill>
                <a:schemeClr val="bg1"/>
              </a:solidFill>
            </a:rPr>
            <a:t>degree</a:t>
          </a:r>
          <a:r>
            <a:rPr lang="fr-FR">
              <a:solidFill>
                <a:schemeClr val="bg1"/>
              </a:solidFill>
            </a:rPr>
            <a:t> = °C</a:t>
          </a:r>
        </a:p>
      </dgm:t>
    </dgm:pt>
    <dgm:pt modelId="{4FCDE76B-86DF-FD4A-8529-B454FEC0F130}" type="parTrans" cxnId="{5A145BA9-1D30-784F-9D8F-27F01AD8D4B2}">
      <dgm:prSet/>
      <dgm:spPr/>
      <dgm:t>
        <a:bodyPr/>
        <a:lstStyle/>
        <a:p>
          <a:endParaRPr lang="en-US"/>
        </a:p>
      </dgm:t>
    </dgm:pt>
    <dgm:pt modelId="{04CB3077-989F-2C4A-8612-7DD7C42A7996}" type="sibTrans" cxnId="{5A145BA9-1D30-784F-9D8F-27F01AD8D4B2}">
      <dgm:prSet/>
      <dgm:spPr/>
      <dgm:t>
        <a:bodyPr/>
        <a:lstStyle/>
        <a:p>
          <a:endParaRPr lang="en-US"/>
        </a:p>
      </dgm:t>
    </dgm:pt>
    <dgm:pt modelId="{CB354C03-2215-454D-B26E-9DA277DF04C7}" type="pres">
      <dgm:prSet presAssocID="{CB14F5D6-C2A2-1346-94A2-BFCA9A767BEE}" presName="diagram" presStyleCnt="0">
        <dgm:presLayoutVars>
          <dgm:dir/>
          <dgm:resizeHandles val="exact"/>
        </dgm:presLayoutVars>
      </dgm:prSet>
      <dgm:spPr/>
    </dgm:pt>
    <dgm:pt modelId="{49EE2B7C-CE18-5D45-B3E7-0BAAFC5FFEDC}" type="pres">
      <dgm:prSet presAssocID="{35DD2525-89C9-CC46-8E23-D54FD32BA1F5}" presName="node" presStyleLbl="node1" presStyleIdx="0" presStyleCnt="4">
        <dgm:presLayoutVars>
          <dgm:bulletEnabled val="1"/>
        </dgm:presLayoutVars>
      </dgm:prSet>
      <dgm:spPr/>
    </dgm:pt>
    <dgm:pt modelId="{1B0D3D91-61D5-B346-9CA7-E9800E50335C}" type="pres">
      <dgm:prSet presAssocID="{B4CDB64C-C1C5-9E47-A349-103F1D3ACFC4}" presName="sibTrans" presStyleCnt="0"/>
      <dgm:spPr/>
    </dgm:pt>
    <dgm:pt modelId="{74B33F04-1255-444B-B607-D4863238AC99}" type="pres">
      <dgm:prSet presAssocID="{39F26FA0-978C-1B40-A6AE-1D00EE07C9A4}" presName="node" presStyleLbl="node1" presStyleIdx="1" presStyleCnt="4">
        <dgm:presLayoutVars>
          <dgm:bulletEnabled val="1"/>
        </dgm:presLayoutVars>
      </dgm:prSet>
      <dgm:spPr/>
    </dgm:pt>
    <dgm:pt modelId="{D9BB0B79-B638-B24E-A174-2EA16C75D6F4}" type="pres">
      <dgm:prSet presAssocID="{EA142C2A-8A1E-DB4D-8A6E-64AB0E81477B}" presName="sibTrans" presStyleCnt="0"/>
      <dgm:spPr/>
    </dgm:pt>
    <dgm:pt modelId="{AABD6621-19F7-0D47-8CA8-64756E5B8B03}" type="pres">
      <dgm:prSet presAssocID="{1A19A38E-9E0C-7349-9E47-605849B162E1}" presName="node" presStyleLbl="node1" presStyleIdx="2" presStyleCnt="4">
        <dgm:presLayoutVars>
          <dgm:bulletEnabled val="1"/>
        </dgm:presLayoutVars>
      </dgm:prSet>
      <dgm:spPr/>
    </dgm:pt>
    <dgm:pt modelId="{E2753F46-0985-544B-A9D4-DEB222D2F894}" type="pres">
      <dgm:prSet presAssocID="{4DAF011E-650E-7147-ABC0-87F8D73209CD}" presName="sibTrans" presStyleCnt="0"/>
      <dgm:spPr/>
    </dgm:pt>
    <dgm:pt modelId="{BD22164E-EA73-6D45-B498-EE439610A151}" type="pres">
      <dgm:prSet presAssocID="{70EA7A9B-8CF1-4548-B41C-AF91A77198E4}" presName="node" presStyleLbl="node1" presStyleIdx="3" presStyleCnt="4">
        <dgm:presLayoutVars>
          <dgm:bulletEnabled val="1"/>
        </dgm:presLayoutVars>
      </dgm:prSet>
      <dgm:spPr/>
    </dgm:pt>
  </dgm:ptLst>
  <dgm:cxnLst>
    <dgm:cxn modelId="{441BD020-AC89-3541-B00A-447D4E466A21}" type="presOf" srcId="{39F26FA0-978C-1B40-A6AE-1D00EE07C9A4}" destId="{74B33F04-1255-444B-B607-D4863238AC99}" srcOrd="0" destOrd="0" presId="urn:microsoft.com/office/officeart/2005/8/layout/default"/>
    <dgm:cxn modelId="{920AD73E-8BF8-E74F-99E6-73879F77FF82}" type="presOf" srcId="{1A19A38E-9E0C-7349-9E47-605849B162E1}" destId="{AABD6621-19F7-0D47-8CA8-64756E5B8B03}" srcOrd="0" destOrd="0" presId="urn:microsoft.com/office/officeart/2005/8/layout/default"/>
    <dgm:cxn modelId="{87D3625D-5A5A-414A-B42D-306B3B4A8672}" srcId="{CB14F5D6-C2A2-1346-94A2-BFCA9A767BEE}" destId="{35DD2525-89C9-CC46-8E23-D54FD32BA1F5}" srcOrd="0" destOrd="0" parTransId="{8A989F7E-CEC9-7641-81F8-A654649A22E3}" sibTransId="{B4CDB64C-C1C5-9E47-A349-103F1D3ACFC4}"/>
    <dgm:cxn modelId="{A32CA542-BDF7-254A-8BE5-C75E765F0F98}" srcId="{CB14F5D6-C2A2-1346-94A2-BFCA9A767BEE}" destId="{39F26FA0-978C-1B40-A6AE-1D00EE07C9A4}" srcOrd="1" destOrd="0" parTransId="{946B55C6-0264-6147-8F8A-40AB8A92F868}" sibTransId="{EA142C2A-8A1E-DB4D-8A6E-64AB0E81477B}"/>
    <dgm:cxn modelId="{44039376-CA0E-7243-9A19-AB726F6A044C}" type="presOf" srcId="{70EA7A9B-8CF1-4548-B41C-AF91A77198E4}" destId="{BD22164E-EA73-6D45-B498-EE439610A151}" srcOrd="0" destOrd="0" presId="urn:microsoft.com/office/officeart/2005/8/layout/default"/>
    <dgm:cxn modelId="{9F2C6CA5-FF2C-2242-8F4B-5B9E68717A62}" srcId="{CB14F5D6-C2A2-1346-94A2-BFCA9A767BEE}" destId="{1A19A38E-9E0C-7349-9E47-605849B162E1}" srcOrd="2" destOrd="0" parTransId="{7025B459-0825-DB41-B922-04E306846AFA}" sibTransId="{4DAF011E-650E-7147-ABC0-87F8D73209CD}"/>
    <dgm:cxn modelId="{5A145BA9-1D30-784F-9D8F-27F01AD8D4B2}" srcId="{CB14F5D6-C2A2-1346-94A2-BFCA9A767BEE}" destId="{70EA7A9B-8CF1-4548-B41C-AF91A77198E4}" srcOrd="3" destOrd="0" parTransId="{4FCDE76B-86DF-FD4A-8529-B454FEC0F130}" sibTransId="{04CB3077-989F-2C4A-8612-7DD7C42A7996}"/>
    <dgm:cxn modelId="{EF72CFAE-A0C8-384B-986E-6FE5B1AE3A72}" type="presOf" srcId="{35DD2525-89C9-CC46-8E23-D54FD32BA1F5}" destId="{49EE2B7C-CE18-5D45-B3E7-0BAAFC5FFEDC}" srcOrd="0" destOrd="0" presId="urn:microsoft.com/office/officeart/2005/8/layout/default"/>
    <dgm:cxn modelId="{ECAE81BF-EFA0-F84F-B7D9-0727E81673DE}" type="presOf" srcId="{CB14F5D6-C2A2-1346-94A2-BFCA9A767BEE}" destId="{CB354C03-2215-454D-B26E-9DA277DF04C7}" srcOrd="0" destOrd="0" presId="urn:microsoft.com/office/officeart/2005/8/layout/default"/>
    <dgm:cxn modelId="{631F6006-A254-444B-A023-C633D809697D}" type="presParOf" srcId="{CB354C03-2215-454D-B26E-9DA277DF04C7}" destId="{49EE2B7C-CE18-5D45-B3E7-0BAAFC5FFEDC}" srcOrd="0" destOrd="0" presId="urn:microsoft.com/office/officeart/2005/8/layout/default"/>
    <dgm:cxn modelId="{E4787E9C-8AD4-A844-935C-C7F94CBBE760}" type="presParOf" srcId="{CB354C03-2215-454D-B26E-9DA277DF04C7}" destId="{1B0D3D91-61D5-B346-9CA7-E9800E50335C}" srcOrd="1" destOrd="0" presId="urn:microsoft.com/office/officeart/2005/8/layout/default"/>
    <dgm:cxn modelId="{45CB92B0-CE69-A644-8DA0-CDFDB4C6DE9B}" type="presParOf" srcId="{CB354C03-2215-454D-B26E-9DA277DF04C7}" destId="{74B33F04-1255-444B-B607-D4863238AC99}" srcOrd="2" destOrd="0" presId="urn:microsoft.com/office/officeart/2005/8/layout/default"/>
    <dgm:cxn modelId="{1DE769F2-EE3F-A247-9279-C90C026C2426}" type="presParOf" srcId="{CB354C03-2215-454D-B26E-9DA277DF04C7}" destId="{D9BB0B79-B638-B24E-A174-2EA16C75D6F4}" srcOrd="3" destOrd="0" presId="urn:microsoft.com/office/officeart/2005/8/layout/default"/>
    <dgm:cxn modelId="{F84FA0B9-CEFC-AA49-B107-FFB06604F3E2}" type="presParOf" srcId="{CB354C03-2215-454D-B26E-9DA277DF04C7}" destId="{AABD6621-19F7-0D47-8CA8-64756E5B8B03}" srcOrd="4" destOrd="0" presId="urn:microsoft.com/office/officeart/2005/8/layout/default"/>
    <dgm:cxn modelId="{64AAF6CA-CE06-0341-9B06-E5630284D084}" type="presParOf" srcId="{CB354C03-2215-454D-B26E-9DA277DF04C7}" destId="{E2753F46-0985-544B-A9D4-DEB222D2F894}" srcOrd="5" destOrd="0" presId="urn:microsoft.com/office/officeart/2005/8/layout/default"/>
    <dgm:cxn modelId="{22E21C52-F509-9C41-8DC6-0ABB4F65CC38}" type="presParOf" srcId="{CB354C03-2215-454D-B26E-9DA277DF04C7}" destId="{BD22164E-EA73-6D45-B498-EE439610A151}" srcOrd="6"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C1F5-E5A0-0A4D-8998-7BA30410C0A3}">
      <dsp:nvSpPr>
        <dsp:cNvPr id="0" name=""/>
        <dsp:cNvSpPr/>
      </dsp:nvSpPr>
      <dsp:spPr>
        <a:xfrm>
          <a:off x="910110" y="3968"/>
          <a:ext cx="2484411" cy="149064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Heat energy</a:t>
          </a:r>
        </a:p>
      </dsp:txBody>
      <dsp:txXfrm>
        <a:off x="910110" y="3968"/>
        <a:ext cx="2484411" cy="1490646"/>
      </dsp:txXfrm>
    </dsp:sp>
    <dsp:sp modelId="{8DDC16EC-2EA3-4449-ADC1-36DEA3F78EF9}">
      <dsp:nvSpPr>
        <dsp:cNvPr id="0" name=""/>
        <dsp:cNvSpPr/>
      </dsp:nvSpPr>
      <dsp:spPr>
        <a:xfrm>
          <a:off x="910110" y="1743056"/>
          <a:ext cx="2484411" cy="1490646"/>
        </a:xfrm>
        <a:prstGeom prst="rect">
          <a:avLst/>
        </a:prstGeom>
        <a:solidFill>
          <a:schemeClr val="accent5">
            <a:hueOff val="2944118"/>
            <a:satOff val="9586"/>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Mass</a:t>
          </a:r>
        </a:p>
      </dsp:txBody>
      <dsp:txXfrm>
        <a:off x="910110" y="1743056"/>
        <a:ext cx="2484411" cy="1490646"/>
      </dsp:txXfrm>
    </dsp:sp>
    <dsp:sp modelId="{26132042-D860-6544-9647-5898EA79042B}">
      <dsp:nvSpPr>
        <dsp:cNvPr id="0" name=""/>
        <dsp:cNvSpPr/>
      </dsp:nvSpPr>
      <dsp:spPr>
        <a:xfrm>
          <a:off x="910110" y="3482145"/>
          <a:ext cx="2484411" cy="1490646"/>
        </a:xfrm>
        <a:prstGeom prst="rect">
          <a:avLst/>
        </a:prstGeom>
        <a:solidFill>
          <a:schemeClr val="accent5">
            <a:hueOff val="5888237"/>
            <a:satOff val="1917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Specific heat</a:t>
          </a:r>
        </a:p>
      </dsp:txBody>
      <dsp:txXfrm>
        <a:off x="910110" y="3482145"/>
        <a:ext cx="2484411" cy="1490646"/>
      </dsp:txXfrm>
    </dsp:sp>
    <dsp:sp modelId="{9574675A-AECE-CC41-A632-26E33FC8050B}">
      <dsp:nvSpPr>
        <dsp:cNvPr id="0" name=""/>
        <dsp:cNvSpPr/>
      </dsp:nvSpPr>
      <dsp:spPr>
        <a:xfrm>
          <a:off x="910110" y="5221233"/>
          <a:ext cx="2484411" cy="1490646"/>
        </a:xfrm>
        <a:prstGeom prst="rect">
          <a:avLst/>
        </a:prstGeom>
        <a:solidFill>
          <a:schemeClr val="accent5">
            <a:hueOff val="8832355"/>
            <a:satOff val="2875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Change in temperature</a:t>
          </a:r>
        </a:p>
      </dsp:txBody>
      <dsp:txXfrm>
        <a:off x="910110" y="5221233"/>
        <a:ext cx="2484411" cy="1490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7032-C836-2044-903A-9822B4DAD1FB}">
      <dsp:nvSpPr>
        <dsp:cNvPr id="0" name=""/>
        <dsp:cNvSpPr/>
      </dsp:nvSpPr>
      <dsp:spPr>
        <a:xfrm>
          <a:off x="1147167" y="1848"/>
          <a:ext cx="2480866" cy="14885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Q</a:t>
          </a:r>
        </a:p>
      </dsp:txBody>
      <dsp:txXfrm>
        <a:off x="1147167" y="1848"/>
        <a:ext cx="2480866" cy="1488519"/>
      </dsp:txXfrm>
    </dsp:sp>
    <dsp:sp modelId="{0502FB15-6D35-D944-8195-062932E461A4}">
      <dsp:nvSpPr>
        <dsp:cNvPr id="0" name=""/>
        <dsp:cNvSpPr/>
      </dsp:nvSpPr>
      <dsp:spPr>
        <a:xfrm>
          <a:off x="1147167" y="1738455"/>
          <a:ext cx="2480866" cy="1488519"/>
        </a:xfrm>
        <a:prstGeom prst="rect">
          <a:avLst/>
        </a:prstGeom>
        <a:solidFill>
          <a:schemeClr val="accent5">
            <a:hueOff val="2944118"/>
            <a:satOff val="9586"/>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m</a:t>
          </a:r>
        </a:p>
      </dsp:txBody>
      <dsp:txXfrm>
        <a:off x="1147167" y="1738455"/>
        <a:ext cx="2480866" cy="1488519"/>
      </dsp:txXfrm>
    </dsp:sp>
    <dsp:sp modelId="{3808CE93-5C97-D94C-A243-0951ED65A541}">
      <dsp:nvSpPr>
        <dsp:cNvPr id="0" name=""/>
        <dsp:cNvSpPr/>
      </dsp:nvSpPr>
      <dsp:spPr>
        <a:xfrm>
          <a:off x="1147167" y="3475061"/>
          <a:ext cx="2480866" cy="1488519"/>
        </a:xfrm>
        <a:prstGeom prst="rect">
          <a:avLst/>
        </a:prstGeom>
        <a:solidFill>
          <a:schemeClr val="accent5">
            <a:hueOff val="5888237"/>
            <a:satOff val="1917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C</a:t>
          </a:r>
        </a:p>
      </dsp:txBody>
      <dsp:txXfrm>
        <a:off x="1147167" y="3475061"/>
        <a:ext cx="2480866" cy="1488519"/>
      </dsp:txXfrm>
    </dsp:sp>
    <dsp:sp modelId="{0AF36B5C-1C20-BF43-8483-42D814EFE57F}">
      <dsp:nvSpPr>
        <dsp:cNvPr id="0" name=""/>
        <dsp:cNvSpPr/>
      </dsp:nvSpPr>
      <dsp:spPr>
        <a:xfrm>
          <a:off x="1147167" y="5211667"/>
          <a:ext cx="2480866" cy="1488519"/>
        </a:xfrm>
        <a:prstGeom prst="rect">
          <a:avLst/>
        </a:prstGeom>
        <a:solidFill>
          <a:schemeClr val="accent5">
            <a:hueOff val="8832355"/>
            <a:satOff val="2875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ΔT</a:t>
          </a:r>
        </a:p>
      </dsp:txBody>
      <dsp:txXfrm>
        <a:off x="1147167" y="5211667"/>
        <a:ext cx="2480866" cy="1488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C1F5-E5A0-0A4D-8998-7BA30410C0A3}">
      <dsp:nvSpPr>
        <dsp:cNvPr id="0" name=""/>
        <dsp:cNvSpPr/>
      </dsp:nvSpPr>
      <dsp:spPr>
        <a:xfrm>
          <a:off x="910110" y="3968"/>
          <a:ext cx="2484411" cy="149064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Heat energy</a:t>
          </a:r>
        </a:p>
      </dsp:txBody>
      <dsp:txXfrm>
        <a:off x="910110" y="3968"/>
        <a:ext cx="2484411" cy="1490646"/>
      </dsp:txXfrm>
    </dsp:sp>
    <dsp:sp modelId="{8DDC16EC-2EA3-4449-ADC1-36DEA3F78EF9}">
      <dsp:nvSpPr>
        <dsp:cNvPr id="0" name=""/>
        <dsp:cNvSpPr/>
      </dsp:nvSpPr>
      <dsp:spPr>
        <a:xfrm>
          <a:off x="910110" y="1743056"/>
          <a:ext cx="2484411" cy="1490646"/>
        </a:xfrm>
        <a:prstGeom prst="rect">
          <a:avLst/>
        </a:prstGeom>
        <a:solidFill>
          <a:schemeClr val="accent5">
            <a:hueOff val="2944118"/>
            <a:satOff val="9586"/>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Mass</a:t>
          </a:r>
        </a:p>
      </dsp:txBody>
      <dsp:txXfrm>
        <a:off x="910110" y="1743056"/>
        <a:ext cx="2484411" cy="1490646"/>
      </dsp:txXfrm>
    </dsp:sp>
    <dsp:sp modelId="{26132042-D860-6544-9647-5898EA79042B}">
      <dsp:nvSpPr>
        <dsp:cNvPr id="0" name=""/>
        <dsp:cNvSpPr/>
      </dsp:nvSpPr>
      <dsp:spPr>
        <a:xfrm>
          <a:off x="910110" y="3482145"/>
          <a:ext cx="2484411" cy="1490646"/>
        </a:xfrm>
        <a:prstGeom prst="rect">
          <a:avLst/>
        </a:prstGeom>
        <a:solidFill>
          <a:schemeClr val="accent5">
            <a:hueOff val="5888237"/>
            <a:satOff val="1917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Specific heat</a:t>
          </a:r>
        </a:p>
      </dsp:txBody>
      <dsp:txXfrm>
        <a:off x="910110" y="3482145"/>
        <a:ext cx="2484411" cy="1490646"/>
      </dsp:txXfrm>
    </dsp:sp>
    <dsp:sp modelId="{9574675A-AECE-CC41-A632-26E33FC8050B}">
      <dsp:nvSpPr>
        <dsp:cNvPr id="0" name=""/>
        <dsp:cNvSpPr/>
      </dsp:nvSpPr>
      <dsp:spPr>
        <a:xfrm>
          <a:off x="910110" y="5221233"/>
          <a:ext cx="2484411" cy="1490646"/>
        </a:xfrm>
        <a:prstGeom prst="rect">
          <a:avLst/>
        </a:prstGeom>
        <a:solidFill>
          <a:schemeClr val="accent5">
            <a:hueOff val="8832355"/>
            <a:satOff val="2875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Change in temperature</a:t>
          </a:r>
        </a:p>
      </dsp:txBody>
      <dsp:txXfrm>
        <a:off x="910110" y="5221233"/>
        <a:ext cx="2484411" cy="14906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7032-C836-2044-903A-9822B4DAD1FB}">
      <dsp:nvSpPr>
        <dsp:cNvPr id="0" name=""/>
        <dsp:cNvSpPr/>
      </dsp:nvSpPr>
      <dsp:spPr>
        <a:xfrm>
          <a:off x="1147167" y="1848"/>
          <a:ext cx="2480866" cy="14885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C</a:t>
          </a:r>
        </a:p>
      </dsp:txBody>
      <dsp:txXfrm>
        <a:off x="1147167" y="1848"/>
        <a:ext cx="2480866" cy="1488519"/>
      </dsp:txXfrm>
    </dsp:sp>
    <dsp:sp modelId="{0AF36B5C-1C20-BF43-8483-42D814EFE57F}">
      <dsp:nvSpPr>
        <dsp:cNvPr id="0" name=""/>
        <dsp:cNvSpPr/>
      </dsp:nvSpPr>
      <dsp:spPr>
        <a:xfrm>
          <a:off x="1147167" y="1738455"/>
          <a:ext cx="2480866" cy="14885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Q</a:t>
          </a:r>
        </a:p>
      </dsp:txBody>
      <dsp:txXfrm>
        <a:off x="1147167" y="1738455"/>
        <a:ext cx="2480866" cy="1488519"/>
      </dsp:txXfrm>
    </dsp:sp>
    <dsp:sp modelId="{350AC7E9-41C4-2D44-8684-65778A6D53E0}">
      <dsp:nvSpPr>
        <dsp:cNvPr id="0" name=""/>
        <dsp:cNvSpPr/>
      </dsp:nvSpPr>
      <dsp:spPr>
        <a:xfrm>
          <a:off x="1147167" y="3475061"/>
          <a:ext cx="2480866" cy="14885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ΔT</a:t>
          </a:r>
        </a:p>
      </dsp:txBody>
      <dsp:txXfrm>
        <a:off x="1147167" y="3475061"/>
        <a:ext cx="2480866" cy="1488519"/>
      </dsp:txXfrm>
    </dsp:sp>
    <dsp:sp modelId="{509B77AE-B357-0D4D-9A16-ECB69A930A4F}">
      <dsp:nvSpPr>
        <dsp:cNvPr id="0" name=""/>
        <dsp:cNvSpPr/>
      </dsp:nvSpPr>
      <dsp:spPr>
        <a:xfrm>
          <a:off x="1147167" y="5211667"/>
          <a:ext cx="2480866" cy="14885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m</a:t>
          </a:r>
        </a:p>
      </dsp:txBody>
      <dsp:txXfrm>
        <a:off x="1147167" y="5211667"/>
        <a:ext cx="2480866" cy="1488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C1F5-E5A0-0A4D-8998-7BA30410C0A3}">
      <dsp:nvSpPr>
        <dsp:cNvPr id="0" name=""/>
        <dsp:cNvSpPr/>
      </dsp:nvSpPr>
      <dsp:spPr>
        <a:xfrm>
          <a:off x="992" y="194138"/>
          <a:ext cx="3869531" cy="23217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Heat energy</a:t>
          </a:r>
        </a:p>
      </dsp:txBody>
      <dsp:txXfrm>
        <a:off x="992" y="194138"/>
        <a:ext cx="3869531" cy="2321718"/>
      </dsp:txXfrm>
    </dsp:sp>
    <dsp:sp modelId="{8DDC16EC-2EA3-4449-ADC1-36DEA3F78EF9}">
      <dsp:nvSpPr>
        <dsp:cNvPr id="0" name=""/>
        <dsp:cNvSpPr/>
      </dsp:nvSpPr>
      <dsp:spPr>
        <a:xfrm>
          <a:off x="4257476" y="194138"/>
          <a:ext cx="3869531" cy="2321718"/>
        </a:xfrm>
        <a:prstGeom prst="rect">
          <a:avLst/>
        </a:prstGeom>
        <a:solidFill>
          <a:schemeClr val="accent5">
            <a:hueOff val="2944118"/>
            <a:satOff val="9586"/>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Mass</a:t>
          </a:r>
        </a:p>
      </dsp:txBody>
      <dsp:txXfrm>
        <a:off x="4257476" y="194138"/>
        <a:ext cx="3869531" cy="2321718"/>
      </dsp:txXfrm>
    </dsp:sp>
    <dsp:sp modelId="{26132042-D860-6544-9647-5898EA79042B}">
      <dsp:nvSpPr>
        <dsp:cNvPr id="0" name=""/>
        <dsp:cNvSpPr/>
      </dsp:nvSpPr>
      <dsp:spPr>
        <a:xfrm>
          <a:off x="992" y="2902810"/>
          <a:ext cx="3869531" cy="2321718"/>
        </a:xfrm>
        <a:prstGeom prst="rect">
          <a:avLst/>
        </a:prstGeom>
        <a:solidFill>
          <a:schemeClr val="accent5">
            <a:hueOff val="5888237"/>
            <a:satOff val="1917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Specific heat</a:t>
          </a:r>
        </a:p>
      </dsp:txBody>
      <dsp:txXfrm>
        <a:off x="992" y="2902810"/>
        <a:ext cx="3869531" cy="2321718"/>
      </dsp:txXfrm>
    </dsp:sp>
    <dsp:sp modelId="{9574675A-AECE-CC41-A632-26E33FC8050B}">
      <dsp:nvSpPr>
        <dsp:cNvPr id="0" name=""/>
        <dsp:cNvSpPr/>
      </dsp:nvSpPr>
      <dsp:spPr>
        <a:xfrm>
          <a:off x="4257476" y="2902810"/>
          <a:ext cx="3869531" cy="2321718"/>
        </a:xfrm>
        <a:prstGeom prst="rect">
          <a:avLst/>
        </a:prstGeom>
        <a:solidFill>
          <a:schemeClr val="accent5">
            <a:hueOff val="8832355"/>
            <a:satOff val="2875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Change in temperature</a:t>
          </a:r>
        </a:p>
      </dsp:txBody>
      <dsp:txXfrm>
        <a:off x="4257476" y="2902810"/>
        <a:ext cx="3869531" cy="23217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7032-C836-2044-903A-9822B4DAD1FB}">
      <dsp:nvSpPr>
        <dsp:cNvPr id="0" name=""/>
        <dsp:cNvSpPr/>
      </dsp:nvSpPr>
      <dsp:spPr>
        <a:xfrm>
          <a:off x="992" y="194138"/>
          <a:ext cx="3869531" cy="23217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Q</a:t>
          </a:r>
        </a:p>
      </dsp:txBody>
      <dsp:txXfrm>
        <a:off x="992" y="194138"/>
        <a:ext cx="3869531" cy="2321718"/>
      </dsp:txXfrm>
    </dsp:sp>
    <dsp:sp modelId="{0502FB15-6D35-D944-8195-062932E461A4}">
      <dsp:nvSpPr>
        <dsp:cNvPr id="0" name=""/>
        <dsp:cNvSpPr/>
      </dsp:nvSpPr>
      <dsp:spPr>
        <a:xfrm>
          <a:off x="4257476" y="194138"/>
          <a:ext cx="3869531" cy="2321718"/>
        </a:xfrm>
        <a:prstGeom prst="rect">
          <a:avLst/>
        </a:prstGeom>
        <a:solidFill>
          <a:schemeClr val="accent5">
            <a:hueOff val="2944118"/>
            <a:satOff val="9586"/>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m</a:t>
          </a:r>
        </a:p>
      </dsp:txBody>
      <dsp:txXfrm>
        <a:off x="4257476" y="194138"/>
        <a:ext cx="3869531" cy="2321718"/>
      </dsp:txXfrm>
    </dsp:sp>
    <dsp:sp modelId="{3808CE93-5C97-D94C-A243-0951ED65A541}">
      <dsp:nvSpPr>
        <dsp:cNvPr id="0" name=""/>
        <dsp:cNvSpPr/>
      </dsp:nvSpPr>
      <dsp:spPr>
        <a:xfrm>
          <a:off x="992" y="2902810"/>
          <a:ext cx="3869531" cy="2321718"/>
        </a:xfrm>
        <a:prstGeom prst="rect">
          <a:avLst/>
        </a:prstGeom>
        <a:solidFill>
          <a:schemeClr val="accent5">
            <a:hueOff val="5888237"/>
            <a:satOff val="1917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C</a:t>
          </a:r>
        </a:p>
      </dsp:txBody>
      <dsp:txXfrm>
        <a:off x="992" y="2902810"/>
        <a:ext cx="3869531" cy="2321718"/>
      </dsp:txXfrm>
    </dsp:sp>
    <dsp:sp modelId="{0AF36B5C-1C20-BF43-8483-42D814EFE57F}">
      <dsp:nvSpPr>
        <dsp:cNvPr id="0" name=""/>
        <dsp:cNvSpPr/>
      </dsp:nvSpPr>
      <dsp:spPr>
        <a:xfrm>
          <a:off x="4257476" y="2902810"/>
          <a:ext cx="3869531" cy="2321718"/>
        </a:xfrm>
        <a:prstGeom prst="rect">
          <a:avLst/>
        </a:prstGeom>
        <a:solidFill>
          <a:schemeClr val="accent5">
            <a:hueOff val="8832355"/>
            <a:satOff val="2875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ΔT</a:t>
          </a:r>
        </a:p>
      </dsp:txBody>
      <dsp:txXfrm>
        <a:off x="4257476" y="2902810"/>
        <a:ext cx="3869531" cy="2321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AC1F5-E5A0-0A4D-8998-7BA30410C0A3}">
      <dsp:nvSpPr>
        <dsp:cNvPr id="0" name=""/>
        <dsp:cNvSpPr/>
      </dsp:nvSpPr>
      <dsp:spPr>
        <a:xfrm>
          <a:off x="910110" y="3968"/>
          <a:ext cx="2484411" cy="149064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Heat energy</a:t>
          </a:r>
        </a:p>
      </dsp:txBody>
      <dsp:txXfrm>
        <a:off x="910110" y="3968"/>
        <a:ext cx="2484411" cy="1490646"/>
      </dsp:txXfrm>
    </dsp:sp>
    <dsp:sp modelId="{8DDC16EC-2EA3-4449-ADC1-36DEA3F78EF9}">
      <dsp:nvSpPr>
        <dsp:cNvPr id="0" name=""/>
        <dsp:cNvSpPr/>
      </dsp:nvSpPr>
      <dsp:spPr>
        <a:xfrm>
          <a:off x="910110" y="1743056"/>
          <a:ext cx="2484411" cy="1490646"/>
        </a:xfrm>
        <a:prstGeom prst="rect">
          <a:avLst/>
        </a:prstGeom>
        <a:gradFill rotWithShape="0">
          <a:gsLst>
            <a:gs pos="0">
              <a:schemeClr val="accent5">
                <a:hueOff val="2944118"/>
                <a:satOff val="9586"/>
                <a:lumOff val="3333"/>
                <a:alphaOff val="0"/>
                <a:tint val="50000"/>
                <a:satMod val="300000"/>
              </a:schemeClr>
            </a:gs>
            <a:gs pos="35000">
              <a:schemeClr val="accent5">
                <a:hueOff val="2944118"/>
                <a:satOff val="9586"/>
                <a:lumOff val="3333"/>
                <a:alphaOff val="0"/>
                <a:tint val="37000"/>
                <a:satMod val="300000"/>
              </a:schemeClr>
            </a:gs>
            <a:gs pos="100000">
              <a:schemeClr val="accent5">
                <a:hueOff val="2944118"/>
                <a:satOff val="9586"/>
                <a:lumOff val="33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Mass</a:t>
          </a:r>
        </a:p>
      </dsp:txBody>
      <dsp:txXfrm>
        <a:off x="910110" y="1743056"/>
        <a:ext cx="2484411" cy="1490646"/>
      </dsp:txXfrm>
    </dsp:sp>
    <dsp:sp modelId="{26132042-D860-6544-9647-5898EA79042B}">
      <dsp:nvSpPr>
        <dsp:cNvPr id="0" name=""/>
        <dsp:cNvSpPr/>
      </dsp:nvSpPr>
      <dsp:spPr>
        <a:xfrm>
          <a:off x="910110" y="3482145"/>
          <a:ext cx="2484411" cy="1490646"/>
        </a:xfrm>
        <a:prstGeom prst="rect">
          <a:avLst/>
        </a:prstGeom>
        <a:gradFill rotWithShape="0">
          <a:gsLst>
            <a:gs pos="0">
              <a:schemeClr val="accent5">
                <a:hueOff val="5888237"/>
                <a:satOff val="19172"/>
                <a:lumOff val="6667"/>
                <a:alphaOff val="0"/>
                <a:tint val="50000"/>
                <a:satMod val="300000"/>
              </a:schemeClr>
            </a:gs>
            <a:gs pos="35000">
              <a:schemeClr val="accent5">
                <a:hueOff val="5888237"/>
                <a:satOff val="19172"/>
                <a:lumOff val="6667"/>
                <a:alphaOff val="0"/>
                <a:tint val="37000"/>
                <a:satMod val="300000"/>
              </a:schemeClr>
            </a:gs>
            <a:gs pos="100000">
              <a:schemeClr val="accent5">
                <a:hueOff val="5888237"/>
                <a:satOff val="19172"/>
                <a:lumOff val="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Specific heat</a:t>
          </a:r>
        </a:p>
      </dsp:txBody>
      <dsp:txXfrm>
        <a:off x="910110" y="3482145"/>
        <a:ext cx="2484411" cy="1490646"/>
      </dsp:txXfrm>
    </dsp:sp>
    <dsp:sp modelId="{9574675A-AECE-CC41-A632-26E33FC8050B}">
      <dsp:nvSpPr>
        <dsp:cNvPr id="0" name=""/>
        <dsp:cNvSpPr/>
      </dsp:nvSpPr>
      <dsp:spPr>
        <a:xfrm>
          <a:off x="910110" y="5221233"/>
          <a:ext cx="2484411" cy="1490646"/>
        </a:xfrm>
        <a:prstGeom prst="rect">
          <a:avLst/>
        </a:prstGeom>
        <a:gradFill rotWithShape="0">
          <a:gsLst>
            <a:gs pos="0">
              <a:schemeClr val="accent5">
                <a:hueOff val="8832355"/>
                <a:satOff val="28758"/>
                <a:lumOff val="10000"/>
                <a:alphaOff val="0"/>
                <a:tint val="50000"/>
                <a:satMod val="300000"/>
              </a:schemeClr>
            </a:gs>
            <a:gs pos="35000">
              <a:schemeClr val="accent5">
                <a:hueOff val="8832355"/>
                <a:satOff val="28758"/>
                <a:lumOff val="10000"/>
                <a:alphaOff val="0"/>
                <a:tint val="37000"/>
                <a:satMod val="300000"/>
              </a:schemeClr>
            </a:gs>
            <a:gs pos="100000">
              <a:schemeClr val="accent5">
                <a:hueOff val="8832355"/>
                <a:satOff val="28758"/>
                <a:lumOff val="1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Change in temperature</a:t>
          </a:r>
        </a:p>
      </dsp:txBody>
      <dsp:txXfrm>
        <a:off x="910110" y="5221233"/>
        <a:ext cx="2484411" cy="1490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C7032-C836-2044-903A-9822B4DAD1FB}">
      <dsp:nvSpPr>
        <dsp:cNvPr id="0" name=""/>
        <dsp:cNvSpPr/>
      </dsp:nvSpPr>
      <dsp:spPr>
        <a:xfrm>
          <a:off x="1147167" y="1848"/>
          <a:ext cx="2480866" cy="148851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Q</a:t>
          </a:r>
        </a:p>
      </dsp:txBody>
      <dsp:txXfrm>
        <a:off x="1147167" y="1848"/>
        <a:ext cx="2480866" cy="1488519"/>
      </dsp:txXfrm>
    </dsp:sp>
    <dsp:sp modelId="{0502FB15-6D35-D944-8195-062932E461A4}">
      <dsp:nvSpPr>
        <dsp:cNvPr id="0" name=""/>
        <dsp:cNvSpPr/>
      </dsp:nvSpPr>
      <dsp:spPr>
        <a:xfrm>
          <a:off x="1147167" y="1738455"/>
          <a:ext cx="2480866" cy="1488519"/>
        </a:xfrm>
        <a:prstGeom prst="rect">
          <a:avLst/>
        </a:prstGeom>
        <a:gradFill rotWithShape="0">
          <a:gsLst>
            <a:gs pos="0">
              <a:schemeClr val="accent5">
                <a:hueOff val="2944118"/>
                <a:satOff val="9586"/>
                <a:lumOff val="3333"/>
                <a:alphaOff val="0"/>
                <a:tint val="50000"/>
                <a:satMod val="300000"/>
              </a:schemeClr>
            </a:gs>
            <a:gs pos="35000">
              <a:schemeClr val="accent5">
                <a:hueOff val="2944118"/>
                <a:satOff val="9586"/>
                <a:lumOff val="3333"/>
                <a:alphaOff val="0"/>
                <a:tint val="37000"/>
                <a:satMod val="300000"/>
              </a:schemeClr>
            </a:gs>
            <a:gs pos="100000">
              <a:schemeClr val="accent5">
                <a:hueOff val="2944118"/>
                <a:satOff val="9586"/>
                <a:lumOff val="33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m</a:t>
          </a:r>
        </a:p>
      </dsp:txBody>
      <dsp:txXfrm>
        <a:off x="1147167" y="1738455"/>
        <a:ext cx="2480866" cy="1488519"/>
      </dsp:txXfrm>
    </dsp:sp>
    <dsp:sp modelId="{3808CE93-5C97-D94C-A243-0951ED65A541}">
      <dsp:nvSpPr>
        <dsp:cNvPr id="0" name=""/>
        <dsp:cNvSpPr/>
      </dsp:nvSpPr>
      <dsp:spPr>
        <a:xfrm>
          <a:off x="1147167" y="3475061"/>
          <a:ext cx="2480866" cy="1488519"/>
        </a:xfrm>
        <a:prstGeom prst="rect">
          <a:avLst/>
        </a:prstGeom>
        <a:gradFill rotWithShape="0">
          <a:gsLst>
            <a:gs pos="0">
              <a:schemeClr val="accent5">
                <a:hueOff val="5888237"/>
                <a:satOff val="19172"/>
                <a:lumOff val="6667"/>
                <a:alphaOff val="0"/>
                <a:tint val="50000"/>
                <a:satMod val="300000"/>
              </a:schemeClr>
            </a:gs>
            <a:gs pos="35000">
              <a:schemeClr val="accent5">
                <a:hueOff val="5888237"/>
                <a:satOff val="19172"/>
                <a:lumOff val="6667"/>
                <a:alphaOff val="0"/>
                <a:tint val="37000"/>
                <a:satMod val="300000"/>
              </a:schemeClr>
            </a:gs>
            <a:gs pos="100000">
              <a:schemeClr val="accent5">
                <a:hueOff val="5888237"/>
                <a:satOff val="19172"/>
                <a:lumOff val="666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C</a:t>
          </a:r>
        </a:p>
      </dsp:txBody>
      <dsp:txXfrm>
        <a:off x="1147167" y="3475061"/>
        <a:ext cx="2480866" cy="1488519"/>
      </dsp:txXfrm>
    </dsp:sp>
    <dsp:sp modelId="{0AF36B5C-1C20-BF43-8483-42D814EFE57F}">
      <dsp:nvSpPr>
        <dsp:cNvPr id="0" name=""/>
        <dsp:cNvSpPr/>
      </dsp:nvSpPr>
      <dsp:spPr>
        <a:xfrm>
          <a:off x="1147167" y="5211667"/>
          <a:ext cx="2480866" cy="1488519"/>
        </a:xfrm>
        <a:prstGeom prst="rect">
          <a:avLst/>
        </a:prstGeom>
        <a:gradFill rotWithShape="0">
          <a:gsLst>
            <a:gs pos="0">
              <a:schemeClr val="accent5">
                <a:hueOff val="8832355"/>
                <a:satOff val="28758"/>
                <a:lumOff val="10000"/>
                <a:alphaOff val="0"/>
                <a:tint val="50000"/>
                <a:satMod val="300000"/>
              </a:schemeClr>
            </a:gs>
            <a:gs pos="35000">
              <a:schemeClr val="accent5">
                <a:hueOff val="8832355"/>
                <a:satOff val="28758"/>
                <a:lumOff val="10000"/>
                <a:alphaOff val="0"/>
                <a:tint val="37000"/>
                <a:satMod val="300000"/>
              </a:schemeClr>
            </a:gs>
            <a:gs pos="100000">
              <a:schemeClr val="accent5">
                <a:hueOff val="8832355"/>
                <a:satOff val="28758"/>
                <a:lumOff val="1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ΔT</a:t>
          </a:r>
        </a:p>
      </dsp:txBody>
      <dsp:txXfrm>
        <a:off x="1147167" y="5211667"/>
        <a:ext cx="2480866" cy="14885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E2B7C-CE18-5D45-B3E7-0BAAFC5FFEDC}">
      <dsp:nvSpPr>
        <dsp:cNvPr id="0" name=""/>
        <dsp:cNvSpPr/>
      </dsp:nvSpPr>
      <dsp:spPr>
        <a:xfrm>
          <a:off x="1182792" y="4189"/>
          <a:ext cx="2479132" cy="14874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rPr>
            <a:t>calories= </a:t>
          </a:r>
          <a:r>
            <a:rPr lang="en-US" sz="3200" kern="1200" err="1">
              <a:solidFill>
                <a:schemeClr val="bg1"/>
              </a:solidFill>
            </a:rPr>
            <a:t>cal</a:t>
          </a:r>
          <a:endParaRPr lang="en-US" sz="3200" kern="1200">
            <a:solidFill>
              <a:schemeClr val="bg1"/>
            </a:solidFill>
          </a:endParaRPr>
        </a:p>
      </dsp:txBody>
      <dsp:txXfrm>
        <a:off x="1182792" y="4189"/>
        <a:ext cx="2479132" cy="1487479"/>
      </dsp:txXfrm>
    </dsp:sp>
    <dsp:sp modelId="{74B33F04-1255-444B-B607-D4863238AC99}">
      <dsp:nvSpPr>
        <dsp:cNvPr id="0" name=""/>
        <dsp:cNvSpPr/>
      </dsp:nvSpPr>
      <dsp:spPr>
        <a:xfrm>
          <a:off x="1182792" y="1739581"/>
          <a:ext cx="2479132" cy="1487479"/>
        </a:xfrm>
        <a:prstGeom prst="rect">
          <a:avLst/>
        </a:prstGeom>
        <a:solidFill>
          <a:schemeClr val="accent5">
            <a:hueOff val="2944118"/>
            <a:satOff val="9586"/>
            <a:lumOff val="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bg1"/>
              </a:solidFill>
            </a:rPr>
            <a:t>gram = g</a:t>
          </a:r>
        </a:p>
      </dsp:txBody>
      <dsp:txXfrm>
        <a:off x="1182792" y="1739581"/>
        <a:ext cx="2479132" cy="1487479"/>
      </dsp:txXfrm>
    </dsp:sp>
    <dsp:sp modelId="{AABD6621-19F7-0D47-8CA8-64756E5B8B03}">
      <dsp:nvSpPr>
        <dsp:cNvPr id="0" name=""/>
        <dsp:cNvSpPr/>
      </dsp:nvSpPr>
      <dsp:spPr>
        <a:xfrm>
          <a:off x="1182792" y="3474974"/>
          <a:ext cx="2479132" cy="1487479"/>
        </a:xfrm>
        <a:prstGeom prst="rect">
          <a:avLst/>
        </a:prstGeom>
        <a:solidFill>
          <a:schemeClr val="accent5">
            <a:hueOff val="5888237"/>
            <a:satOff val="19172"/>
            <a:lumOff val="66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a:solidFill>
                <a:schemeClr val="bg1"/>
              </a:solidFill>
            </a:rPr>
            <a:t>Cal/ g °C</a:t>
          </a:r>
          <a:endParaRPr lang="en-US" sz="3200" kern="1200">
            <a:solidFill>
              <a:schemeClr val="bg1"/>
            </a:solidFill>
          </a:endParaRPr>
        </a:p>
      </dsp:txBody>
      <dsp:txXfrm>
        <a:off x="1182792" y="3474974"/>
        <a:ext cx="2479132" cy="1487479"/>
      </dsp:txXfrm>
    </dsp:sp>
    <dsp:sp modelId="{BD22164E-EA73-6D45-B498-EE439610A151}">
      <dsp:nvSpPr>
        <dsp:cNvPr id="0" name=""/>
        <dsp:cNvSpPr/>
      </dsp:nvSpPr>
      <dsp:spPr>
        <a:xfrm>
          <a:off x="1182792" y="5210367"/>
          <a:ext cx="2479132" cy="1487479"/>
        </a:xfrm>
        <a:prstGeom prst="rect">
          <a:avLst/>
        </a:prstGeom>
        <a:solidFill>
          <a:schemeClr val="accent5">
            <a:hueOff val="8832355"/>
            <a:satOff val="28758"/>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a:solidFill>
                <a:schemeClr val="bg1"/>
              </a:solidFill>
            </a:rPr>
            <a:t>Celsius </a:t>
          </a:r>
          <a:r>
            <a:rPr lang="en-US" sz="3200" kern="1200" noProof="0">
              <a:solidFill>
                <a:schemeClr val="bg1"/>
              </a:solidFill>
            </a:rPr>
            <a:t>degree</a:t>
          </a:r>
          <a:r>
            <a:rPr lang="fr-FR" sz="3200" kern="1200">
              <a:solidFill>
                <a:schemeClr val="bg1"/>
              </a:solidFill>
            </a:rPr>
            <a:t> = °C</a:t>
          </a:r>
        </a:p>
      </dsp:txBody>
      <dsp:txXfrm>
        <a:off x="1182792" y="5210367"/>
        <a:ext cx="2479132" cy="14874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a:t>
            </a:r>
            <a:r>
              <a:rPr lang="en-US" baseline="0"/>
              <a:t> the cancelling of the units on the board</a:t>
            </a:r>
          </a:p>
          <a:p>
            <a:endParaRPr lang="en-US"/>
          </a:p>
        </p:txBody>
      </p:sp>
      <p:sp>
        <p:nvSpPr>
          <p:cNvPr id="4" name="Slide Number Placeholder 3"/>
          <p:cNvSpPr>
            <a:spLocks noGrp="1"/>
          </p:cNvSpPr>
          <p:nvPr>
            <p:ph type="sldNum" sz="quarter" idx="10"/>
          </p:nvPr>
        </p:nvSpPr>
        <p:spPr/>
        <p:txBody>
          <a:bodyPr/>
          <a:lstStyle/>
          <a:p>
            <a:fld id="{9A433E98-925D-1742-BE32-438CF61C6F28}" type="slidenum">
              <a:rPr lang="en-US" smtClean="0"/>
              <a:t>25</a:t>
            </a:fld>
            <a:endParaRPr lang="en-US"/>
          </a:p>
        </p:txBody>
      </p:sp>
    </p:spTree>
    <p:extLst>
      <p:ext uri="{BB962C8B-B14F-4D97-AF65-F5344CB8AC3E}">
        <p14:creationId xmlns:p14="http://schemas.microsoft.com/office/powerpoint/2010/main" val="119051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deda6b7ba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deda6b7b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foods when you break them down contain three types of nutrients. Each of these nutrients have an associated amount of energy. Some have more than others. You’ve probably heard of these three kinds of food nutrients before. I’m going to show you some pictures of different kinds of foods and you can tell me what kinds of food nutrients are in them. Some have one or more than one. Emphasize that both butter and vegetable oil are different types of fats. Butter is made from processing the fats in milk and vegetable oils are made by crushing plant seeds that contain oil in them. The last two have the most energy out of all of them. They would make good fuel candidates, want more energy per mass of it.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df5ffb3e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df5ffb3e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know that foods have different energy in them, we need to know how that energy in them is measured or how we know how much is in it, we know this because .. read first line..Ask the kids if they’ve ever heard of the phrase when you need to exercise you’re ‘burning off calories’. That means by exercising you’re using up the energy that was given to you by the food because it takes energy to do normal activities. Even to breathe takes energy.</a:t>
            </a:r>
            <a:endParaRPr/>
          </a:p>
          <a:p>
            <a:pPr marL="0" lvl="0" indent="0" algn="l" rtl="0">
              <a:spcBef>
                <a:spcPts val="0"/>
              </a:spcBef>
              <a:spcAft>
                <a:spcPts val="0"/>
              </a:spcAft>
              <a:buNone/>
            </a:pPr>
            <a:endParaRPr/>
          </a:p>
          <a:p>
            <a:pPr marL="0" lvl="0" indent="0" algn="l" rtl="0">
              <a:spcBef>
                <a:spcPts val="0"/>
              </a:spcBef>
              <a:spcAft>
                <a:spcPts val="0"/>
              </a:spcAft>
              <a:buNone/>
            </a:pPr>
            <a:r>
              <a:rPr lang="en"/>
              <a:t>We can tell the amount of energy contained in foods we buy at the grocery store by examining its nutrition label. Any type of food package you buy at the grocery has a nutrition label. Have you noticed them before? Show the parts of the label, top gives the serving size and the number of servings in it. The label contains the number of calories and the mass of each food item per serving, not the whole package. Most of the items in bold give the mass amount of each nutrient component, there is total fat, total carbohydrate and protein. Ignore cholesterol and sodium. It doesn’t give amount of calories per nutrient but we could calculate that ourselves. Just need to multiply by the number of calories per gram for each food nutrient. We won’t be doing that in class so don’t worry about calculating it.</a:t>
            </a:r>
            <a:endParaRPr/>
          </a:p>
          <a:p>
            <a:pPr marL="0" lvl="0" indent="0" algn="l" rtl="0">
              <a:spcBef>
                <a:spcPts val="0"/>
              </a:spcBef>
              <a:spcAft>
                <a:spcPts val="0"/>
              </a:spcAft>
              <a:buNone/>
            </a:pPr>
            <a:endParaRPr/>
          </a:p>
          <a:p>
            <a:pPr marL="0" lvl="0" indent="0" algn="l" rtl="0">
              <a:spcBef>
                <a:spcPts val="0"/>
              </a:spcBef>
              <a:spcAft>
                <a:spcPts val="0"/>
              </a:spcAft>
              <a:buNone/>
            </a:pPr>
            <a:r>
              <a:rPr lang="en"/>
              <a:t>Now we know what calories are and used for - give you official definition of a calorie. Write this down in notebook.  </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Important : Have the students copy each of these sentences into their binder.</a:t>
            </a:r>
          </a:p>
        </p:txBody>
      </p:sp>
    </p:spTree>
    <p:extLst>
      <p:ext uri="{BB962C8B-B14F-4D97-AF65-F5344CB8AC3E}">
        <p14:creationId xmlns:p14="http://schemas.microsoft.com/office/powerpoint/2010/main" val="102095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Say that we can calculate the amount of energy in a piece of food by </a:t>
            </a:r>
            <a:r>
              <a:rPr lang="en-US" b="1"/>
              <a:t>using the following equations below</a:t>
            </a:r>
            <a:r>
              <a:rPr lang="en-US" b="0"/>
              <a:t>. The first one is …. This tells us (repeat the phrase from above). So now all we need to do is just calculate the heat gain in the water which is </a:t>
            </a:r>
            <a:r>
              <a:rPr lang="en-US" b="0" err="1"/>
              <a:t>Qw</a:t>
            </a:r>
            <a:r>
              <a:rPr lang="en-US" b="0"/>
              <a:t> using the second equation. After telling them each variable in the equation. Tell them they’ll use this equation after they do this lab in another period to calculate the energy in the food.</a:t>
            </a:r>
          </a:p>
        </p:txBody>
      </p:sp>
    </p:spTree>
    <p:extLst>
      <p:ext uri="{BB962C8B-B14F-4D97-AF65-F5344CB8AC3E}">
        <p14:creationId xmlns:p14="http://schemas.microsoft.com/office/powerpoint/2010/main" val="309939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df5ffb3e5_1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df5ffb3e5_1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 of the food items will burn better than others. Therefore, this leads into the hypothesis of the experiment, what you expect to happen. Write down hypothesis. After that then will assign food items.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f5ffb3e5_1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5df5ffb3e5_1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students get safety glasses and the hair ties for the girls. Point out oven mits are on the station. Have the students also get the mass balances, graduated cylinder with beaker of water, cork with paper clip, petri dish. Pass out the food item for each group.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a:t>
            </a:r>
            <a:r>
              <a:rPr lang="en-US" baseline="0"/>
              <a:t> the cancelling of the units on the board</a:t>
            </a:r>
          </a:p>
          <a:p>
            <a:endParaRPr lang="en-US"/>
          </a:p>
        </p:txBody>
      </p:sp>
      <p:sp>
        <p:nvSpPr>
          <p:cNvPr id="4" name="Slide Number Placeholder 3"/>
          <p:cNvSpPr>
            <a:spLocks noGrp="1"/>
          </p:cNvSpPr>
          <p:nvPr>
            <p:ph type="sldNum" sz="quarter" idx="10"/>
          </p:nvPr>
        </p:nvSpPr>
        <p:spPr/>
        <p:txBody>
          <a:bodyPr/>
          <a:lstStyle/>
          <a:p>
            <a:fld id="{9A433E98-925D-1742-BE32-438CF61C6F28}" type="slidenum">
              <a:rPr lang="en-US" smtClean="0"/>
              <a:t>21</a:t>
            </a:fld>
            <a:endParaRPr lang="en-US"/>
          </a:p>
        </p:txBody>
      </p:sp>
    </p:spTree>
    <p:extLst>
      <p:ext uri="{BB962C8B-B14F-4D97-AF65-F5344CB8AC3E}">
        <p14:creationId xmlns:p14="http://schemas.microsoft.com/office/powerpoint/2010/main" val="11905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433E98-925D-1742-BE32-438CF61C6F28}" type="slidenum">
              <a:rPr lang="en-US" smtClean="0"/>
              <a:t>24</a:t>
            </a:fld>
            <a:endParaRPr lang="en-US"/>
          </a:p>
        </p:txBody>
      </p:sp>
    </p:spTree>
    <p:extLst>
      <p:ext uri="{BB962C8B-B14F-4D97-AF65-F5344CB8AC3E}">
        <p14:creationId xmlns:p14="http://schemas.microsoft.com/office/powerpoint/2010/main" val="1580485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8"/>
        <p:cNvGrpSpPr/>
        <p:nvPr/>
      </p:nvGrpSpPr>
      <p:grpSpPr>
        <a:xfrm>
          <a:off x="0" y="0"/>
          <a:ext cx="0" cy="0"/>
          <a:chOff x="0" y="0"/>
          <a:chExt cx="0" cy="0"/>
        </a:xfrm>
      </p:grpSpPr>
      <p:sp>
        <p:nvSpPr>
          <p:cNvPr id="19" name="Google Shape;19;p12"/>
          <p:cNvSpPr txBox="1">
            <a:spLocks noGrp="1"/>
          </p:cNvSpPr>
          <p:nvPr>
            <p:ph type="subTitle" idx="1"/>
          </p:nvPr>
        </p:nvSpPr>
        <p:spPr>
          <a:xfrm>
            <a:off x="2674244" y="4719802"/>
            <a:ext cx="6831673" cy="853226"/>
          </a:xfrm>
          <a:prstGeom prst="rect">
            <a:avLst/>
          </a:prstGeom>
          <a:noFill/>
          <a:ln>
            <a:noFill/>
          </a:ln>
        </p:spPr>
        <p:txBody>
          <a:bodyPr spcFirstLastPara="1" wrap="square" lIns="91425" tIns="45700" rIns="91425" bIns="45700" anchor="t" anchorCtr="0">
            <a:normAutofit/>
          </a:bodyPr>
          <a:lstStyle>
            <a:lvl1pPr lvl="0" algn="ctr">
              <a:lnSpc>
                <a:spcPct val="112000"/>
              </a:lnSpc>
              <a:spcBef>
                <a:spcPts val="0"/>
              </a:spcBef>
              <a:spcAft>
                <a:spcPts val="0"/>
              </a:spcAft>
              <a:buClr>
                <a:schemeClr val="dk2"/>
              </a:buClr>
              <a:buSzPts val="1800"/>
              <a:buNone/>
              <a:defRPr sz="1800"/>
            </a:lvl1pPr>
            <a:lvl2pPr lvl="1" algn="ctr">
              <a:lnSpc>
                <a:spcPct val="94000"/>
              </a:lnSpc>
              <a:spcBef>
                <a:spcPts val="500"/>
              </a:spcBef>
              <a:spcAft>
                <a:spcPts val="0"/>
              </a:spcAft>
              <a:buClr>
                <a:schemeClr val="dk2"/>
              </a:buClr>
              <a:buSzPts val="1500"/>
              <a:buNone/>
              <a:defRPr sz="1500"/>
            </a:lvl2pPr>
            <a:lvl3pPr lvl="2" algn="ctr">
              <a:lnSpc>
                <a:spcPct val="94000"/>
              </a:lnSpc>
              <a:spcBef>
                <a:spcPts val="500"/>
              </a:spcBef>
              <a:spcAft>
                <a:spcPts val="0"/>
              </a:spcAft>
              <a:buClr>
                <a:schemeClr val="dk2"/>
              </a:buClr>
              <a:buSzPts val="1350"/>
              <a:buNone/>
              <a:defRPr sz="1350"/>
            </a:lvl3pPr>
            <a:lvl4pPr lvl="3" algn="ctr">
              <a:lnSpc>
                <a:spcPct val="94000"/>
              </a:lnSpc>
              <a:spcBef>
                <a:spcPts val="500"/>
              </a:spcBef>
              <a:spcAft>
                <a:spcPts val="0"/>
              </a:spcAft>
              <a:buClr>
                <a:schemeClr val="dk2"/>
              </a:buClr>
              <a:buSzPts val="1200"/>
              <a:buNone/>
              <a:defRPr sz="1200"/>
            </a:lvl4pPr>
            <a:lvl5pPr lvl="4" algn="ctr">
              <a:lnSpc>
                <a:spcPct val="94000"/>
              </a:lnSpc>
              <a:spcBef>
                <a:spcPts val="500"/>
              </a:spcBef>
              <a:spcAft>
                <a:spcPts val="0"/>
              </a:spcAft>
              <a:buClr>
                <a:schemeClr val="dk2"/>
              </a:buClr>
              <a:buSzPts val="1200"/>
              <a:buNone/>
              <a:defRPr sz="1200"/>
            </a:lvl5pPr>
            <a:lvl6pPr lvl="5" algn="ctr">
              <a:lnSpc>
                <a:spcPct val="94000"/>
              </a:lnSpc>
              <a:spcBef>
                <a:spcPts val="500"/>
              </a:spcBef>
              <a:spcAft>
                <a:spcPts val="0"/>
              </a:spcAft>
              <a:buClr>
                <a:schemeClr val="dk2"/>
              </a:buClr>
              <a:buSzPts val="1200"/>
              <a:buNone/>
              <a:defRPr sz="1200"/>
            </a:lvl6pPr>
            <a:lvl7pPr lvl="6" algn="ctr">
              <a:lnSpc>
                <a:spcPct val="94000"/>
              </a:lnSpc>
              <a:spcBef>
                <a:spcPts val="500"/>
              </a:spcBef>
              <a:spcAft>
                <a:spcPts val="0"/>
              </a:spcAft>
              <a:buClr>
                <a:schemeClr val="dk2"/>
              </a:buClr>
              <a:buSzPts val="1200"/>
              <a:buNone/>
              <a:defRPr sz="1200"/>
            </a:lvl7pPr>
            <a:lvl8pPr lvl="7" algn="ctr">
              <a:lnSpc>
                <a:spcPct val="94000"/>
              </a:lnSpc>
              <a:spcBef>
                <a:spcPts val="500"/>
              </a:spcBef>
              <a:spcAft>
                <a:spcPts val="0"/>
              </a:spcAft>
              <a:buClr>
                <a:schemeClr val="dk2"/>
              </a:buClr>
              <a:buSzPts val="1200"/>
              <a:buNone/>
              <a:defRPr sz="1200"/>
            </a:lvl8pPr>
            <a:lvl9pPr lvl="8" algn="ctr">
              <a:lnSpc>
                <a:spcPct val="94000"/>
              </a:lnSpc>
              <a:spcBef>
                <a:spcPts val="500"/>
              </a:spcBef>
              <a:spcAft>
                <a:spcPts val="200"/>
              </a:spcAft>
              <a:buClr>
                <a:schemeClr val="dk2"/>
              </a:buClr>
              <a:buSzPts val="1200"/>
              <a:buNone/>
              <a:defRPr sz="1200"/>
            </a:lvl9pPr>
          </a:lstStyle>
          <a:p>
            <a:endParaRPr/>
          </a:p>
        </p:txBody>
      </p:sp>
      <p:grpSp>
        <p:nvGrpSpPr>
          <p:cNvPr id="20" name="Google Shape;20;p12"/>
          <p:cNvGrpSpPr/>
          <p:nvPr/>
        </p:nvGrpSpPr>
        <p:grpSpPr>
          <a:xfrm>
            <a:off x="752858" y="744470"/>
            <a:ext cx="10674119" cy="5349671"/>
            <a:chOff x="564643" y="744469"/>
            <a:chExt cx="8005589" cy="5349671"/>
          </a:xfrm>
        </p:grpSpPr>
        <p:sp>
          <p:nvSpPr>
            <p:cNvPr id="21" name="Google Shape;21;p12"/>
            <p:cNvSpPr/>
            <p:nvPr/>
          </p:nvSpPr>
          <p:spPr>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rgbClr val="7030A0"/>
            </a:solidFill>
            <a:ln>
              <a:noFill/>
            </a:ln>
          </p:spPr>
        </p:sp>
        <p:sp>
          <p:nvSpPr>
            <p:cNvPr id="22" name="Google Shape;22;p12"/>
            <p:cNvSpPr/>
            <p:nvPr/>
          </p:nvSpPr>
          <p:spPr>
            <a:xfrm rot="10800000">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rgbClr val="703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12"/>
          <p:cNvSpPr txBox="1">
            <a:spLocks noGrp="1"/>
          </p:cNvSpPr>
          <p:nvPr>
            <p:ph type="title"/>
          </p:nvPr>
        </p:nvSpPr>
        <p:spPr>
          <a:xfrm>
            <a:off x="1257703" y="3513221"/>
            <a:ext cx="9632976" cy="1058779"/>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a:extLst>
              <a:ext uri="{FF2B5EF4-FFF2-40B4-BE49-F238E27FC236}">
                <a16:creationId xmlns:a16="http://schemas.microsoft.com/office/drawing/2014/main" id="{4483B85C-BFF2-43EE-8642-C0C4B78B3F60}"/>
              </a:ext>
            </a:extLst>
          </p:cNvPr>
          <p:cNvPicPr>
            <a:picLocks noChangeAspect="1"/>
          </p:cNvPicPr>
          <p:nvPr userDrawn="1"/>
        </p:nvPicPr>
        <p:blipFill>
          <a:blip r:embed="rId2"/>
          <a:stretch>
            <a:fillRect/>
          </a:stretch>
        </p:blipFill>
        <p:spPr>
          <a:xfrm>
            <a:off x="7391272" y="688380"/>
            <a:ext cx="3499407" cy="22861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lvl="0" indent="-342900" algn="l">
              <a:lnSpc>
                <a:spcPct val="94000"/>
              </a:lnSpc>
              <a:spcBef>
                <a:spcPts val="1000"/>
              </a:spcBef>
              <a:spcAft>
                <a:spcPts val="0"/>
              </a:spcAft>
              <a:buClr>
                <a:schemeClr val="dk2"/>
              </a:buClr>
              <a:buSzPts val="1800"/>
              <a:buChar char="■"/>
              <a:defRPr/>
            </a:lvl1pPr>
            <a:lvl2pPr marL="914400" lvl="1" indent="-342900" algn="l">
              <a:lnSpc>
                <a:spcPct val="94000"/>
              </a:lnSpc>
              <a:spcBef>
                <a:spcPts val="500"/>
              </a:spcBef>
              <a:spcAft>
                <a:spcPts val="0"/>
              </a:spcAft>
              <a:buClr>
                <a:schemeClr val="dk2"/>
              </a:buClr>
              <a:buSzPts val="1800"/>
              <a:buChar char="–"/>
              <a:defRPr/>
            </a:lvl2pPr>
            <a:lvl3pPr marL="1371600" lvl="2" indent="-342900" algn="l">
              <a:lnSpc>
                <a:spcPct val="94000"/>
              </a:lnSpc>
              <a:spcBef>
                <a:spcPts val="500"/>
              </a:spcBef>
              <a:spcAft>
                <a:spcPts val="0"/>
              </a:spcAft>
              <a:buClr>
                <a:schemeClr val="dk2"/>
              </a:buClr>
              <a:buSzPts val="1800"/>
              <a:buChar char="■"/>
              <a:defRPr/>
            </a:lvl3pPr>
            <a:lvl4pPr marL="1828800" lvl="3" indent="-342900" algn="l">
              <a:lnSpc>
                <a:spcPct val="94000"/>
              </a:lnSpc>
              <a:spcBef>
                <a:spcPts val="500"/>
              </a:spcBef>
              <a:spcAft>
                <a:spcPts val="0"/>
              </a:spcAft>
              <a:buClr>
                <a:schemeClr val="dk2"/>
              </a:buClr>
              <a:buSzPts val="1800"/>
              <a:buChar char="–"/>
              <a:defRPr/>
            </a:lvl4pPr>
            <a:lvl5pPr marL="2286000" lvl="4" indent="-342900" algn="l">
              <a:lnSpc>
                <a:spcPct val="94000"/>
              </a:lnSpc>
              <a:spcBef>
                <a:spcPts val="500"/>
              </a:spcBef>
              <a:spcAft>
                <a:spcPts val="0"/>
              </a:spcAft>
              <a:buClr>
                <a:schemeClr val="dk2"/>
              </a:buClr>
              <a:buSzPts val="1800"/>
              <a:buChar char="■"/>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14"/>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4400"/>
              <a:buFont typeface="Candara"/>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4"/>
          <p:cNvSpPr txBox="1">
            <a:spLocks noGrp="1"/>
          </p:cNvSpPr>
          <p:nvPr>
            <p:ph type="body" idx="1"/>
          </p:nvPr>
        </p:nvSpPr>
        <p:spPr>
          <a:xfrm>
            <a:off x="1371600"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
        <p:nvSpPr>
          <p:cNvPr id="31" name="Google Shape;31;p14"/>
          <p:cNvSpPr txBox="1">
            <a:spLocks noGrp="1"/>
          </p:cNvSpPr>
          <p:nvPr>
            <p:ph type="body" idx="2"/>
          </p:nvPr>
        </p:nvSpPr>
        <p:spPr>
          <a:xfrm>
            <a:off x="6525403" y="2286001"/>
            <a:ext cx="4447787" cy="3581401"/>
          </a:xfrm>
          <a:prstGeom prst="rect">
            <a:avLst/>
          </a:prstGeom>
          <a:noFill/>
          <a:ln>
            <a:noFill/>
          </a:ln>
        </p:spPr>
        <p:txBody>
          <a:bodyPr spcFirstLastPara="1" wrap="square" lIns="91425" tIns="45700" rIns="91425" bIns="45700" anchor="t" anchorCtr="0">
            <a:normAutofit/>
          </a:bodyPr>
          <a:lstStyle>
            <a:lvl1pPr marL="457200" lvl="0" indent="-355600" algn="l">
              <a:lnSpc>
                <a:spcPct val="94000"/>
              </a:lnSpc>
              <a:spcBef>
                <a:spcPts val="1000"/>
              </a:spcBef>
              <a:spcAft>
                <a:spcPts val="0"/>
              </a:spcAft>
              <a:buClr>
                <a:schemeClr val="dk2"/>
              </a:buClr>
              <a:buSzPts val="2000"/>
              <a:buChar char="■"/>
              <a:defRPr>
                <a:solidFill>
                  <a:schemeClr val="dk2"/>
                </a:solidFill>
              </a:defRPr>
            </a:lvl1pPr>
            <a:lvl2pPr marL="914400" lvl="1" indent="-355600" algn="l">
              <a:lnSpc>
                <a:spcPct val="94000"/>
              </a:lnSpc>
              <a:spcBef>
                <a:spcPts val="500"/>
              </a:spcBef>
              <a:spcAft>
                <a:spcPts val="0"/>
              </a:spcAft>
              <a:buClr>
                <a:schemeClr val="dk2"/>
              </a:buClr>
              <a:buSzPts val="2000"/>
              <a:buChar char="–"/>
              <a:defRPr>
                <a:solidFill>
                  <a:schemeClr val="dk2"/>
                </a:solidFill>
              </a:defRPr>
            </a:lvl2pPr>
            <a:lvl3pPr marL="1371600" lvl="2" indent="-342900" algn="l">
              <a:lnSpc>
                <a:spcPct val="94000"/>
              </a:lnSpc>
              <a:spcBef>
                <a:spcPts val="500"/>
              </a:spcBef>
              <a:spcAft>
                <a:spcPts val="0"/>
              </a:spcAft>
              <a:buClr>
                <a:schemeClr val="dk2"/>
              </a:buClr>
              <a:buSzPts val="1800"/>
              <a:buChar char="■"/>
              <a:defRPr>
                <a:solidFill>
                  <a:schemeClr val="dk2"/>
                </a:solidFill>
              </a:defRPr>
            </a:lvl3pPr>
            <a:lvl4pPr marL="1828800" lvl="3" indent="-342900" algn="l">
              <a:lnSpc>
                <a:spcPct val="94000"/>
              </a:lnSpc>
              <a:spcBef>
                <a:spcPts val="500"/>
              </a:spcBef>
              <a:spcAft>
                <a:spcPts val="0"/>
              </a:spcAft>
              <a:buClr>
                <a:schemeClr val="dk2"/>
              </a:buClr>
              <a:buSzPts val="1800"/>
              <a:buChar char="–"/>
              <a:defRPr>
                <a:solidFill>
                  <a:schemeClr val="dk2"/>
                </a:solidFill>
              </a:defRPr>
            </a:lvl4pPr>
            <a:lvl5pPr marL="2286000" lvl="4" indent="-330200" algn="l">
              <a:lnSpc>
                <a:spcPct val="94000"/>
              </a:lnSpc>
              <a:spcBef>
                <a:spcPts val="500"/>
              </a:spcBef>
              <a:spcAft>
                <a:spcPts val="0"/>
              </a:spcAft>
              <a:buClr>
                <a:schemeClr val="dk2"/>
              </a:buClr>
              <a:buSzPts val="1600"/>
              <a:buChar char="■"/>
              <a:defRPr>
                <a:solidFill>
                  <a:schemeClr val="dk2"/>
                </a:solidFill>
              </a:defRPr>
            </a:lvl5pPr>
            <a:lvl6pPr marL="2743200" lvl="5" indent="-342900" algn="l">
              <a:lnSpc>
                <a:spcPct val="94000"/>
              </a:lnSpc>
              <a:spcBef>
                <a:spcPts val="500"/>
              </a:spcBef>
              <a:spcAft>
                <a:spcPts val="0"/>
              </a:spcAft>
              <a:buClr>
                <a:schemeClr val="dk2"/>
              </a:buClr>
              <a:buSzPts val="1800"/>
              <a:buChar char="–"/>
              <a:defRPr/>
            </a:lvl6pPr>
            <a:lvl7pPr marL="3200400" lvl="6" indent="-342900" algn="l">
              <a:lnSpc>
                <a:spcPct val="94000"/>
              </a:lnSpc>
              <a:spcBef>
                <a:spcPts val="500"/>
              </a:spcBef>
              <a:spcAft>
                <a:spcPts val="0"/>
              </a:spcAft>
              <a:buClr>
                <a:schemeClr val="dk2"/>
              </a:buClr>
              <a:buSzPts val="1800"/>
              <a:buChar char="■"/>
              <a:defRPr/>
            </a:lvl7pPr>
            <a:lvl8pPr marL="3657600" lvl="7" indent="-342900" algn="l">
              <a:lnSpc>
                <a:spcPct val="94000"/>
              </a:lnSpc>
              <a:spcBef>
                <a:spcPts val="500"/>
              </a:spcBef>
              <a:spcAft>
                <a:spcPts val="0"/>
              </a:spcAft>
              <a:buClr>
                <a:schemeClr val="dk2"/>
              </a:buClr>
              <a:buSzPts val="1800"/>
              <a:buChar char="–"/>
              <a:defRPr/>
            </a:lvl8pPr>
            <a:lvl9pPr marL="4114800" lvl="8" indent="-342900" algn="l">
              <a:lnSpc>
                <a:spcPct val="94000"/>
              </a:lnSpc>
              <a:spcBef>
                <a:spcPts val="500"/>
              </a:spcBef>
              <a:spcAft>
                <a:spcPts val="200"/>
              </a:spcAft>
              <a:buClr>
                <a:schemeClr val="dk2"/>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15"/>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41953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863CD-BD5B-504F-8B99-5CBD4EDA9767}"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7983F-2405-914C-B4A7-31E87758B83A}" type="slidenum">
              <a:rPr lang="en-US" smtClean="0"/>
              <a:t>‹#›</a:t>
            </a:fld>
            <a:endParaRPr lang="en-US"/>
          </a:p>
        </p:txBody>
      </p:sp>
    </p:spTree>
    <p:extLst>
      <p:ext uri="{BB962C8B-B14F-4D97-AF65-F5344CB8AC3E}">
        <p14:creationId xmlns:p14="http://schemas.microsoft.com/office/powerpoint/2010/main" val="340117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F29ACA-0213-439B-815F-DD6C428BDAFB}" type="datetimeFigureOut">
              <a:rPr lang="en-US" smtClean="0"/>
              <a:t>8/21/2022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87685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rgbClr val="FAFAFA"/>
            </a:gs>
            <a:gs pos="100000">
              <a:srgbClr val="CECECE"/>
            </a:gs>
          </a:gsLst>
          <a:lin ang="5400000" scaled="0"/>
        </a:gra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1371600" y="1128865"/>
            <a:ext cx="9601200" cy="1485900"/>
          </a:xfrm>
          <a:prstGeom prst="rect">
            <a:avLst/>
          </a:prstGeom>
          <a:noFill/>
          <a:ln>
            <a:noFill/>
          </a:ln>
        </p:spPr>
        <p:txBody>
          <a:bodyPr spcFirstLastPara="1" wrap="square" lIns="91425" tIns="45700" rIns="91425" bIns="45700" anchor="t" anchorCtr="0">
            <a:normAutofit/>
          </a:bodyPr>
          <a:lstStyle>
            <a:lvl1pPr marR="0" lvl="0" algn="l" rtl="0">
              <a:lnSpc>
                <a:spcPct val="89000"/>
              </a:lnSpc>
              <a:spcBef>
                <a:spcPts val="0"/>
              </a:spcBef>
              <a:spcAft>
                <a:spcPts val="0"/>
              </a:spcAft>
              <a:buClr>
                <a:schemeClr val="dk2"/>
              </a:buClr>
              <a:buSzPts val="4400"/>
              <a:buFont typeface="Candara"/>
              <a:buNone/>
              <a:defRPr sz="4400" b="0" i="0" u="none" strike="noStrike" cap="none">
                <a:solidFill>
                  <a:schemeClr val="dk2"/>
                </a:solidFill>
                <a:latin typeface="Candara"/>
                <a:ea typeface="Candara"/>
                <a:cs typeface="Candara"/>
                <a:sym typeface="Canda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1371600" y="2729065"/>
            <a:ext cx="9601200" cy="349262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4000"/>
              </a:lnSpc>
              <a:spcBef>
                <a:spcPts val="1000"/>
              </a:spcBef>
              <a:spcAft>
                <a:spcPts val="0"/>
              </a:spcAft>
              <a:buClr>
                <a:schemeClr val="dk2"/>
              </a:buClr>
              <a:buSzPts val="2000"/>
              <a:buFont typeface="Libre Franklin"/>
              <a:buChar char="■"/>
              <a:defRPr sz="2000" b="0" i="0" u="none" strike="noStrike" cap="none">
                <a:solidFill>
                  <a:schemeClr val="dk2"/>
                </a:solidFill>
                <a:latin typeface="Candara"/>
                <a:ea typeface="Candara"/>
                <a:cs typeface="Candara"/>
                <a:sym typeface="Candara"/>
              </a:defRPr>
            </a:lvl1pPr>
            <a:lvl2pPr marL="914400" marR="0" lvl="1" indent="-355600" algn="l" rtl="0">
              <a:lnSpc>
                <a:spcPct val="94000"/>
              </a:lnSpc>
              <a:spcBef>
                <a:spcPts val="500"/>
              </a:spcBef>
              <a:spcAft>
                <a:spcPts val="0"/>
              </a:spcAft>
              <a:buClr>
                <a:schemeClr val="dk2"/>
              </a:buClr>
              <a:buSzPts val="2000"/>
              <a:buFont typeface="Libre Franklin"/>
              <a:buChar char="–"/>
              <a:defRPr sz="2000" b="0" i="1" u="none" strike="noStrike" cap="none">
                <a:solidFill>
                  <a:schemeClr val="dk2"/>
                </a:solidFill>
                <a:latin typeface="Candara"/>
                <a:ea typeface="Candara"/>
                <a:cs typeface="Candara"/>
                <a:sym typeface="Candara"/>
              </a:defRPr>
            </a:lvl2pPr>
            <a:lvl3pPr marL="1371600" marR="0" lvl="2" indent="-342900" algn="l" rtl="0">
              <a:lnSpc>
                <a:spcPct val="94000"/>
              </a:lnSpc>
              <a:spcBef>
                <a:spcPts val="500"/>
              </a:spcBef>
              <a:spcAft>
                <a:spcPts val="0"/>
              </a:spcAft>
              <a:buClr>
                <a:schemeClr val="dk2"/>
              </a:buClr>
              <a:buSzPts val="1800"/>
              <a:buFont typeface="Libre Franklin"/>
              <a:buChar char="■"/>
              <a:defRPr sz="1800" b="0" i="0" u="none" strike="noStrike" cap="none">
                <a:solidFill>
                  <a:schemeClr val="dk2"/>
                </a:solidFill>
                <a:latin typeface="Candara"/>
                <a:ea typeface="Candara"/>
                <a:cs typeface="Candara"/>
                <a:sym typeface="Candara"/>
              </a:defRPr>
            </a:lvl3pPr>
            <a:lvl4pPr marL="1828800" marR="0" lvl="3" indent="-342900" algn="l" rtl="0">
              <a:lnSpc>
                <a:spcPct val="94000"/>
              </a:lnSpc>
              <a:spcBef>
                <a:spcPts val="500"/>
              </a:spcBef>
              <a:spcAft>
                <a:spcPts val="0"/>
              </a:spcAft>
              <a:buClr>
                <a:schemeClr val="dk2"/>
              </a:buClr>
              <a:buSzPts val="1800"/>
              <a:buFont typeface="Libre Franklin"/>
              <a:buChar char="–"/>
              <a:defRPr sz="1800" b="0" i="1" u="none" strike="noStrike" cap="none">
                <a:solidFill>
                  <a:schemeClr val="dk2"/>
                </a:solidFill>
                <a:latin typeface="Candara"/>
                <a:ea typeface="Candara"/>
                <a:cs typeface="Candara"/>
                <a:sym typeface="Candara"/>
              </a:defRPr>
            </a:lvl4pPr>
            <a:lvl5pPr marL="2286000" marR="0" lvl="4" indent="-330200" algn="l" rtl="0">
              <a:lnSpc>
                <a:spcPct val="94000"/>
              </a:lnSpc>
              <a:spcBef>
                <a:spcPts val="500"/>
              </a:spcBef>
              <a:spcAft>
                <a:spcPts val="0"/>
              </a:spcAft>
              <a:buClr>
                <a:schemeClr val="dk2"/>
              </a:buClr>
              <a:buSzPts val="1600"/>
              <a:buFont typeface="Libre Franklin"/>
              <a:buChar char="■"/>
              <a:defRPr sz="1600" b="0" i="0" u="none" strike="noStrike" cap="none">
                <a:solidFill>
                  <a:schemeClr val="dk2"/>
                </a:solidFill>
                <a:latin typeface="Candara"/>
                <a:ea typeface="Candara"/>
                <a:cs typeface="Candara"/>
                <a:sym typeface="Candara"/>
              </a:defRPr>
            </a:lvl5pPr>
            <a:lvl6pPr marL="2743200" marR="0" lvl="5" indent="-330200" algn="l" rtl="0">
              <a:lnSpc>
                <a:spcPct val="94000"/>
              </a:lnSpc>
              <a:spcBef>
                <a:spcPts val="500"/>
              </a:spcBef>
              <a:spcAft>
                <a:spcPts val="0"/>
              </a:spcAft>
              <a:buClr>
                <a:schemeClr val="dk2"/>
              </a:buClr>
              <a:buSzPts val="1600"/>
              <a:buFont typeface="Libre Franklin"/>
              <a:buChar char="–"/>
              <a:defRPr sz="1600" b="0" i="1" u="none" strike="noStrike" cap="none">
                <a:solidFill>
                  <a:schemeClr val="dk2"/>
                </a:solidFill>
                <a:latin typeface="Candara"/>
                <a:ea typeface="Candara"/>
                <a:cs typeface="Candara"/>
                <a:sym typeface="Candara"/>
              </a:defRPr>
            </a:lvl6pPr>
            <a:lvl7pPr marL="3200400" marR="0" lvl="6" indent="-317500" algn="l" rtl="0">
              <a:lnSpc>
                <a:spcPct val="94000"/>
              </a:lnSpc>
              <a:spcBef>
                <a:spcPts val="500"/>
              </a:spcBef>
              <a:spcAft>
                <a:spcPts val="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7pPr>
            <a:lvl8pPr marL="3657600" marR="0" lvl="7" indent="-317500" algn="l" rtl="0">
              <a:lnSpc>
                <a:spcPct val="94000"/>
              </a:lnSpc>
              <a:spcBef>
                <a:spcPts val="500"/>
              </a:spcBef>
              <a:spcAft>
                <a:spcPts val="0"/>
              </a:spcAft>
              <a:buClr>
                <a:schemeClr val="dk2"/>
              </a:buClr>
              <a:buSzPts val="1400"/>
              <a:buFont typeface="Libre Franklin"/>
              <a:buChar char="–"/>
              <a:defRPr sz="1400" b="0" i="1" u="none" strike="noStrike" cap="none">
                <a:solidFill>
                  <a:schemeClr val="dk2"/>
                </a:solidFill>
                <a:latin typeface="Candara"/>
                <a:ea typeface="Candara"/>
                <a:cs typeface="Candara"/>
                <a:sym typeface="Candara"/>
              </a:defRPr>
            </a:lvl8pPr>
            <a:lvl9pPr marL="4114800" marR="0" lvl="8" indent="-317500" algn="l" rtl="0">
              <a:lnSpc>
                <a:spcPct val="94000"/>
              </a:lnSpc>
              <a:spcBef>
                <a:spcPts val="500"/>
              </a:spcBef>
              <a:spcAft>
                <a:spcPts val="200"/>
              </a:spcAft>
              <a:buClr>
                <a:schemeClr val="dk2"/>
              </a:buClr>
              <a:buSzPts val="1400"/>
              <a:buFont typeface="Libre Franklin"/>
              <a:buChar char="■"/>
              <a:defRPr sz="1400" b="0" i="0" u="none" strike="noStrike" cap="none">
                <a:solidFill>
                  <a:schemeClr val="dk2"/>
                </a:solidFill>
                <a:latin typeface="Candara"/>
                <a:ea typeface="Candara"/>
                <a:cs typeface="Candara"/>
                <a:sym typeface="Candara"/>
              </a:defRPr>
            </a:lvl9pPr>
          </a:lstStyle>
          <a:p>
            <a:endParaRPr/>
          </a:p>
        </p:txBody>
      </p:sp>
      <p:sp>
        <p:nvSpPr>
          <p:cNvPr id="12" name="Google Shape;12;p11"/>
          <p:cNvSpPr/>
          <p:nvPr/>
        </p:nvSpPr>
        <p:spPr>
          <a:xfrm>
            <a:off x="478095" y="376"/>
            <a:ext cx="2286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11" title="Side bar"/>
          <p:cNvSpPr/>
          <p:nvPr/>
        </p:nvSpPr>
        <p:spPr>
          <a:xfrm>
            <a:off x="478095" y="376"/>
            <a:ext cx="228600" cy="6858000"/>
          </a:xfrm>
          <a:prstGeom prst="rect">
            <a:avLst/>
          </a:prstGeom>
          <a:solidFill>
            <a:srgbClr val="7030A0"/>
          </a:solidFill>
          <a:ln w="34925"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pic>
        <p:nvPicPr>
          <p:cNvPr id="14" name="Google Shape;14;p11"/>
          <p:cNvPicPr preferRelativeResize="0"/>
          <p:nvPr/>
        </p:nvPicPr>
        <p:blipFill rotWithShape="1">
          <a:blip r:embed="rId10">
            <a:alphaModFix/>
          </a:blip>
          <a:srcRect/>
          <a:stretch/>
        </p:blipFill>
        <p:spPr>
          <a:xfrm>
            <a:off x="954390" y="15319"/>
            <a:ext cx="956109" cy="1113546"/>
          </a:xfrm>
          <a:prstGeom prst="rect">
            <a:avLst/>
          </a:prstGeom>
          <a:noFill/>
          <a:ln>
            <a:noFill/>
          </a:ln>
        </p:spPr>
      </p:pic>
      <p:pic>
        <p:nvPicPr>
          <p:cNvPr id="15" name="Google Shape;15;p11"/>
          <p:cNvPicPr preferRelativeResize="0"/>
          <p:nvPr/>
        </p:nvPicPr>
        <p:blipFill rotWithShape="1">
          <a:blip r:embed="rId11">
            <a:alphaModFix/>
          </a:blip>
          <a:srcRect/>
          <a:stretch/>
        </p:blipFill>
        <p:spPr>
          <a:xfrm>
            <a:off x="9428480" y="335130"/>
            <a:ext cx="2688104" cy="538629"/>
          </a:xfrm>
          <a:prstGeom prst="rect">
            <a:avLst/>
          </a:prstGeom>
          <a:noFill/>
          <a:ln>
            <a:noFill/>
          </a:ln>
        </p:spPr>
      </p:pic>
      <p:sp>
        <p:nvSpPr>
          <p:cNvPr id="16" name="Google Shape;16;p11"/>
          <p:cNvSpPr/>
          <p:nvPr/>
        </p:nvSpPr>
        <p:spPr>
          <a:xfrm>
            <a:off x="1371600" y="6335991"/>
            <a:ext cx="9601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Candara"/>
                <a:ea typeface="Candara"/>
                <a:cs typeface="Candara"/>
                <a:sym typeface="Candara"/>
              </a:rPr>
              <a:t>Funded by the NIFA-AFRI CAP Program - </a:t>
            </a:r>
            <a:r>
              <a:rPr lang="en-US" sz="1000" b="1" i="0" u="none" strike="noStrike" cap="none">
                <a:solidFill>
                  <a:schemeClr val="dk1"/>
                </a:solidFill>
                <a:latin typeface="Candara"/>
                <a:ea typeface="Candara"/>
                <a:cs typeface="Candara"/>
                <a:sym typeface="Candara"/>
              </a:rPr>
              <a:t>2017-68005-26867.  </a:t>
            </a:r>
            <a:r>
              <a:rPr lang="en-US" sz="1000" b="0" i="0" u="none" strike="noStrike" cap="none">
                <a:solidFill>
                  <a:schemeClr val="dk1"/>
                </a:solidFill>
                <a:latin typeface="Candara"/>
                <a:ea typeface="Candara"/>
                <a:cs typeface="Candara"/>
                <a:sym typeface="Candara"/>
              </a:rPr>
              <a:t>Any opinions, findings, conclusions, or recommendations expressed in this publication are those of the author(s) and do not necessarily reflect the view of the U.S. Department of Agriculture.</a:t>
            </a:r>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68" userDrawn="1">
          <p15:clr>
            <a:srgbClr val="F26B43"/>
          </p15:clr>
        </p15:guide>
        <p15:guide id="2" pos="9216" userDrawn="1">
          <p15:clr>
            <a:srgbClr val="F26B43"/>
          </p15:clr>
        </p15:guide>
        <p15:guide id="3" pos="1248" userDrawn="1">
          <p15:clr>
            <a:srgbClr val="F26B43"/>
          </p15:clr>
        </p15:guide>
        <p15:guide id="4" pos="1152"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6912" userDrawn="1">
          <p15:clr>
            <a:srgbClr val="F26B43"/>
          </p15:clr>
        </p15:guide>
        <p15:guide id="10" pos="936" userDrawn="1">
          <p15:clr>
            <a:srgbClr val="F26B43"/>
          </p15:clr>
        </p15:guide>
        <p15:guide id="11"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 Id="rId4" Type="http://schemas.openxmlformats.org/officeDocument/2006/relationships/image" Target="../media/image15.tiff"/></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diagramData" Target="../diagrams/data9.xml"/><Relationship Id="rId2" Type="http://schemas.openxmlformats.org/officeDocument/2006/relationships/diagramData" Target="../diagrams/data7.xml"/><Relationship Id="rId16" Type="http://schemas.microsoft.com/office/2007/relationships/diagramDrawing" Target="../diagrams/drawing9.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diagramColors" Target="../diagrams/colors9.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ikimedia.commons.org/"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ikimedia.commons.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7.xml"/><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5611" y="992767"/>
            <a:ext cx="11360800" cy="2736800"/>
          </a:xfrm>
          <a:prstGeom prst="rect">
            <a:avLst/>
          </a:prstGeom>
        </p:spPr>
        <p:txBody>
          <a:bodyPr spcFirstLastPara="1" wrap="square" lIns="121900" tIns="121900" rIns="121900" bIns="121900" anchor="b" anchorCtr="0">
            <a:noAutofit/>
          </a:bodyPr>
          <a:lstStyle/>
          <a:p>
            <a:pPr algn="ctr"/>
            <a:r>
              <a:rPr lang="en"/>
              <a:t>Measuring Food as Fuel</a:t>
            </a:r>
            <a:endParaRPr/>
          </a:p>
        </p:txBody>
      </p:sp>
      <p:sp>
        <p:nvSpPr>
          <p:cNvPr id="55" name="Google Shape;55;p13"/>
          <p:cNvSpPr txBox="1">
            <a:spLocks noGrp="1"/>
          </p:cNvSpPr>
          <p:nvPr>
            <p:ph type="subTitle" idx="1"/>
          </p:nvPr>
        </p:nvSpPr>
        <p:spPr>
          <a:xfrm>
            <a:off x="415600" y="3778833"/>
            <a:ext cx="11360800" cy="1056800"/>
          </a:xfrm>
          <a:prstGeom prst="rect">
            <a:avLst/>
          </a:prstGeom>
        </p:spPr>
        <p:txBody>
          <a:bodyPr spcFirstLastPara="1" wrap="square" lIns="121900" tIns="121900" rIns="121900" bIns="121900" anchor="t" anchorCtr="0">
            <a:noAutofit/>
          </a:bodyPr>
          <a:lstStyle/>
          <a:p>
            <a:pPr marL="0" indent="0"/>
            <a:r>
              <a:rPr lang="en"/>
              <a:t>By Matthew Katterman, Traci Klein, Matt Swanson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3928-C44E-9549-BA05-26590118666C}"/>
              </a:ext>
            </a:extLst>
          </p:cNvPr>
          <p:cNvSpPr>
            <a:spLocks noGrp="1"/>
          </p:cNvSpPr>
          <p:nvPr>
            <p:ph type="title"/>
          </p:nvPr>
        </p:nvSpPr>
        <p:spPr/>
        <p:txBody>
          <a:bodyPr/>
          <a:lstStyle/>
          <a:p>
            <a:r>
              <a:rPr lang="en-US"/>
              <a:t>Name the food items burning</a:t>
            </a:r>
          </a:p>
        </p:txBody>
      </p:sp>
      <p:pic>
        <p:nvPicPr>
          <p:cNvPr id="5" name="Picture 4">
            <a:extLst>
              <a:ext uri="{FF2B5EF4-FFF2-40B4-BE49-F238E27FC236}">
                <a16:creationId xmlns:a16="http://schemas.microsoft.com/office/drawing/2014/main" id="{D59697FD-1FC7-CA46-9521-D4217993FF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6926" y="1865770"/>
            <a:ext cx="3425720" cy="4925316"/>
          </a:xfrm>
          <a:prstGeom prst="rect">
            <a:avLst/>
          </a:prstGeom>
        </p:spPr>
      </p:pic>
      <p:pic>
        <p:nvPicPr>
          <p:cNvPr id="7" name="Picture 6">
            <a:extLst>
              <a:ext uri="{FF2B5EF4-FFF2-40B4-BE49-F238E27FC236}">
                <a16:creationId xmlns:a16="http://schemas.microsoft.com/office/drawing/2014/main" id="{1E1F3E35-8BD6-4741-B1CA-1C12FE36DD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078" y="1871815"/>
            <a:ext cx="3689453" cy="4919271"/>
          </a:xfrm>
          <a:prstGeom prst="rect">
            <a:avLst/>
          </a:prstGeom>
        </p:spPr>
      </p:pic>
      <p:pic>
        <p:nvPicPr>
          <p:cNvPr id="9" name="Picture 8">
            <a:extLst>
              <a:ext uri="{FF2B5EF4-FFF2-40B4-BE49-F238E27FC236}">
                <a16:creationId xmlns:a16="http://schemas.microsoft.com/office/drawing/2014/main" id="{151F7289-867B-DB49-A998-93D998CF4B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15870" y="1883351"/>
            <a:ext cx="3614270" cy="4919271"/>
          </a:xfrm>
          <a:prstGeom prst="rect">
            <a:avLst/>
          </a:prstGeom>
        </p:spPr>
      </p:pic>
      <p:sp>
        <p:nvSpPr>
          <p:cNvPr id="3" name="TextBox 2">
            <a:extLst>
              <a:ext uri="{FF2B5EF4-FFF2-40B4-BE49-F238E27FC236}">
                <a16:creationId xmlns:a16="http://schemas.microsoft.com/office/drawing/2014/main" id="{ADF036C6-2CC7-7D4E-96FF-4D519BB24378}"/>
              </a:ext>
            </a:extLst>
          </p:cNvPr>
          <p:cNvSpPr txBox="1"/>
          <p:nvPr/>
        </p:nvSpPr>
        <p:spPr>
          <a:xfrm>
            <a:off x="3046006" y="6223034"/>
            <a:ext cx="1303810"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a:solidFill>
                  <a:srgbClr val="000000"/>
                </a:solidFill>
                <a:latin typeface="Arial"/>
                <a:cs typeface="Arial"/>
              </a:rPr>
              <a:t>ALMONDS</a:t>
            </a:r>
            <a:endParaRPr lang="en-US">
              <a:cs typeface="Arial"/>
            </a:endParaRPr>
          </a:p>
        </p:txBody>
      </p:sp>
      <p:sp>
        <p:nvSpPr>
          <p:cNvPr id="8" name="TextBox 7">
            <a:extLst>
              <a:ext uri="{FF2B5EF4-FFF2-40B4-BE49-F238E27FC236}">
                <a16:creationId xmlns:a16="http://schemas.microsoft.com/office/drawing/2014/main" id="{00E1397C-D258-41E2-B833-81E857751978}"/>
              </a:ext>
            </a:extLst>
          </p:cNvPr>
          <p:cNvSpPr txBox="1"/>
          <p:nvPr/>
        </p:nvSpPr>
        <p:spPr>
          <a:xfrm>
            <a:off x="10127030" y="6223034"/>
            <a:ext cx="1526835"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r>
              <a:rPr lang="en-US">
                <a:solidFill>
                  <a:srgbClr val="000000"/>
                </a:solidFill>
                <a:latin typeface="Arial"/>
                <a:cs typeface="Arial"/>
              </a:rPr>
              <a:t>POTATO CHIPS</a:t>
            </a:r>
            <a:endParaRPr lang="en-US">
              <a:cs typeface="Arial"/>
            </a:endParaRPr>
          </a:p>
        </p:txBody>
      </p:sp>
      <p:sp>
        <p:nvSpPr>
          <p:cNvPr id="10" name="TextBox 1">
            <a:extLst>
              <a:ext uri="{FF2B5EF4-FFF2-40B4-BE49-F238E27FC236}">
                <a16:creationId xmlns:a16="http://schemas.microsoft.com/office/drawing/2014/main" id="{1A65748D-1ADF-423A-BFF8-4768EAB47DB3}"/>
              </a:ext>
            </a:extLst>
          </p:cNvPr>
          <p:cNvSpPr txBox="1"/>
          <p:nvPr/>
        </p:nvSpPr>
        <p:spPr>
          <a:xfrm>
            <a:off x="6642274" y="6185863"/>
            <a:ext cx="1303810"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a:solidFill>
                  <a:srgbClr val="000000"/>
                </a:solidFill>
                <a:latin typeface="Arial"/>
                <a:cs typeface="Arial"/>
              </a:rPr>
              <a:t>PEANUTS</a:t>
            </a:r>
            <a:endParaRPr lang="en-US">
              <a:cs typeface="Arial"/>
            </a:endParaRPr>
          </a:p>
        </p:txBody>
      </p:sp>
    </p:spTree>
    <p:extLst>
      <p:ext uri="{BB962C8B-B14F-4D97-AF65-F5344CB8AC3E}">
        <p14:creationId xmlns:p14="http://schemas.microsoft.com/office/powerpoint/2010/main" val="2840353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615" y="401864"/>
            <a:ext cx="6422849" cy="1676603"/>
          </a:xfrm>
        </p:spPr>
        <p:txBody>
          <a:bodyPr>
            <a:normAutofit/>
          </a:bodyPr>
          <a:lstStyle/>
          <a:p>
            <a:r>
              <a:rPr lang="en-US"/>
              <a:t>What do we need to measure? 🤔</a:t>
            </a:r>
          </a:p>
        </p:txBody>
      </p:sp>
      <p:sp>
        <p:nvSpPr>
          <p:cNvPr id="9" name="Content Placeholder 8">
            <a:extLst>
              <a:ext uri="{FF2B5EF4-FFF2-40B4-BE49-F238E27FC236}">
                <a16:creationId xmlns:a16="http://schemas.microsoft.com/office/drawing/2014/main" id="{55375FCB-660E-426B-A34A-9AD6A2FC9DD9}"/>
              </a:ext>
            </a:extLst>
          </p:cNvPr>
          <p:cNvSpPr>
            <a:spLocks noGrp="1"/>
          </p:cNvSpPr>
          <p:nvPr>
            <p:ph idx="1"/>
          </p:nvPr>
        </p:nvSpPr>
        <p:spPr>
          <a:xfrm>
            <a:off x="1049982" y="2438400"/>
            <a:ext cx="6422848" cy="3785419"/>
          </a:xfrm>
        </p:spPr>
        <p:txBody>
          <a:bodyPr>
            <a:normAutofit/>
          </a:bodyPr>
          <a:lstStyle/>
          <a:p>
            <a:pPr marL="457200" indent="-457200">
              <a:buFont typeface="+mj-lt"/>
              <a:buAutoNum type="arabicPeriod"/>
            </a:pPr>
            <a:r>
              <a:rPr lang="en-US" sz="2800"/>
              <a:t>Weight of water 💧in soda can</a:t>
            </a:r>
          </a:p>
          <a:p>
            <a:pPr marL="457200" indent="-457200">
              <a:buFont typeface="+mj-lt"/>
              <a:buAutoNum type="arabicPeriod"/>
            </a:pPr>
            <a:r>
              <a:rPr lang="en-US" sz="2800"/>
              <a:t>Temperature of water before fire 🔥</a:t>
            </a:r>
          </a:p>
          <a:p>
            <a:pPr marL="457200" indent="-457200">
              <a:buFont typeface="+mj-lt"/>
              <a:buAutoNum type="arabicPeriod"/>
            </a:pPr>
            <a:r>
              <a:rPr lang="en-US" sz="2800"/>
              <a:t>Temperature of water after fire 🔥</a:t>
            </a:r>
          </a:p>
          <a:p>
            <a:pPr marL="457200" indent="-457200">
              <a:buFont typeface="+mj-lt"/>
              <a:buAutoNum type="arabicPeriod"/>
            </a:pPr>
            <a:endParaRPr lang="en-US"/>
          </a:p>
          <a:p>
            <a:endParaRPr lang="en-US" sz="2000"/>
          </a:p>
        </p:txBody>
      </p:sp>
      <p:pic>
        <p:nvPicPr>
          <p:cNvPr id="7"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8772125" y="976044"/>
            <a:ext cx="2005077" cy="5102352"/>
          </a:xfrm>
          <a:prstGeom prst="rect">
            <a:avLst/>
          </a:prstGeom>
          <a:effectLst/>
        </p:spPr>
      </p:pic>
      <p:sp>
        <p:nvSpPr>
          <p:cNvPr id="3" name="TextBox 2"/>
          <p:cNvSpPr txBox="1"/>
          <p:nvPr/>
        </p:nvSpPr>
        <p:spPr>
          <a:xfrm>
            <a:off x="9575007" y="2776593"/>
            <a:ext cx="1144908" cy="1200329"/>
          </a:xfrm>
          <a:prstGeom prst="rect">
            <a:avLst/>
          </a:prstGeom>
          <a:noFill/>
        </p:spPr>
        <p:txBody>
          <a:bodyPr wrap="square" rtlCol="0">
            <a:spAutoFit/>
          </a:bodyPr>
          <a:lstStyle/>
          <a:p>
            <a:r>
              <a:rPr lang="en-US"/>
              <a:t>💧💧💧</a:t>
            </a:r>
          </a:p>
          <a:p>
            <a:r>
              <a:rPr lang="en-US"/>
              <a:t>💧💧💧</a:t>
            </a:r>
          </a:p>
          <a:p>
            <a:r>
              <a:rPr lang="en-US"/>
              <a:t>💧💧💧</a:t>
            </a:r>
          </a:p>
          <a:p>
            <a:endParaRPr lang="en-US"/>
          </a:p>
        </p:txBody>
      </p:sp>
      <p:sp>
        <p:nvSpPr>
          <p:cNvPr id="4" name="TextBox 3"/>
          <p:cNvSpPr txBox="1"/>
          <p:nvPr/>
        </p:nvSpPr>
        <p:spPr>
          <a:xfrm>
            <a:off x="9575007" y="3428999"/>
            <a:ext cx="670560" cy="830997"/>
          </a:xfrm>
          <a:prstGeom prst="rect">
            <a:avLst/>
          </a:prstGeom>
          <a:noFill/>
        </p:spPr>
        <p:txBody>
          <a:bodyPr wrap="square" rtlCol="0">
            <a:spAutoFit/>
          </a:bodyPr>
          <a:lstStyle/>
          <a:p>
            <a:r>
              <a:rPr lang="en-US" sz="4800"/>
              <a:t>🔥</a:t>
            </a:r>
          </a:p>
        </p:txBody>
      </p:sp>
      <p:sp>
        <p:nvSpPr>
          <p:cNvPr id="5" name="TextBox 4">
            <a:extLst>
              <a:ext uri="{FF2B5EF4-FFF2-40B4-BE49-F238E27FC236}">
                <a16:creationId xmlns:a16="http://schemas.microsoft.com/office/drawing/2014/main" id="{3FA48E41-B245-3407-D2BE-0E76E3D9FED0}"/>
              </a:ext>
            </a:extLst>
          </p:cNvPr>
          <p:cNvSpPr txBox="1"/>
          <p:nvPr/>
        </p:nvSpPr>
        <p:spPr>
          <a:xfrm>
            <a:off x="8772125" y="5777471"/>
            <a:ext cx="2005077"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85000"/>
              </a:schemeClr>
            </a:solidFill>
          </a:ln>
        </p:spPr>
        <p:txBody>
          <a:bodyPr wrap="square" rtlCol="0">
            <a:spAutoFit/>
          </a:bodyPr>
          <a:lstStyle/>
          <a:p>
            <a:endParaRPr lang="en-US"/>
          </a:p>
        </p:txBody>
      </p:sp>
    </p:spTree>
    <p:extLst>
      <p:ext uri="{BB962C8B-B14F-4D97-AF65-F5344CB8AC3E}">
        <p14:creationId xmlns:p14="http://schemas.microsoft.com/office/powerpoint/2010/main" val="43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1020" y="310899"/>
            <a:ext cx="6422849" cy="1160623"/>
          </a:xfrm>
        </p:spPr>
        <p:txBody>
          <a:bodyPr>
            <a:normAutofit/>
          </a:bodyPr>
          <a:lstStyle/>
          <a:p>
            <a:r>
              <a:rPr lang="en-US"/>
              <a:t>Procedure</a:t>
            </a:r>
          </a:p>
        </p:txBody>
      </p:sp>
      <p:sp>
        <p:nvSpPr>
          <p:cNvPr id="9" name="Content Placeholder 8">
            <a:extLst>
              <a:ext uri="{FF2B5EF4-FFF2-40B4-BE49-F238E27FC236}">
                <a16:creationId xmlns:a16="http://schemas.microsoft.com/office/drawing/2014/main" id="{55375FCB-660E-426B-A34A-9AD6A2FC9DD9}"/>
              </a:ext>
            </a:extLst>
          </p:cNvPr>
          <p:cNvSpPr>
            <a:spLocks noGrp="1"/>
          </p:cNvSpPr>
          <p:nvPr>
            <p:ph idx="1"/>
          </p:nvPr>
        </p:nvSpPr>
        <p:spPr>
          <a:xfrm>
            <a:off x="966242" y="1145894"/>
            <a:ext cx="7589929" cy="5292125"/>
          </a:xfrm>
        </p:spPr>
        <p:txBody>
          <a:bodyPr>
            <a:normAutofit/>
          </a:bodyPr>
          <a:lstStyle/>
          <a:p>
            <a:pPr marL="0" indent="0">
              <a:buNone/>
            </a:pPr>
            <a:r>
              <a:rPr lang="en-US" sz="2400">
                <a:solidFill>
                  <a:srgbClr val="FF0000"/>
                </a:solidFill>
              </a:rPr>
              <a:t>In your groups put these steps in order.</a:t>
            </a:r>
          </a:p>
          <a:p>
            <a:pPr indent="-457200">
              <a:buFont typeface="+mj-lt"/>
              <a:buAutoNum type="alphaLcParenR"/>
            </a:pPr>
            <a:r>
              <a:rPr lang="en-US" sz="2400" b="1">
                <a:solidFill>
                  <a:schemeClr val="tx1"/>
                </a:solidFill>
              </a:rPr>
              <a:t>Call an adult to light food on fire. </a:t>
            </a:r>
          </a:p>
          <a:p>
            <a:pPr marL="457200" indent="-457200">
              <a:buFont typeface="+mj-lt"/>
              <a:buAutoNum type="alphaLcParenR"/>
            </a:pPr>
            <a:r>
              <a:rPr lang="en-US" sz="2400" b="1">
                <a:solidFill>
                  <a:schemeClr val="tx1"/>
                </a:solidFill>
              </a:rPr>
              <a:t>Do calculations to find number of calories in your food item.</a:t>
            </a:r>
          </a:p>
          <a:p>
            <a:pPr marL="457200" indent="-457200">
              <a:buFont typeface="+mj-lt"/>
              <a:buAutoNum type="alphaLcParenR"/>
            </a:pPr>
            <a:r>
              <a:rPr lang="en-US" sz="2400" b="1">
                <a:solidFill>
                  <a:schemeClr val="tx1"/>
                </a:solidFill>
              </a:rPr>
              <a:t>Start timer once food catches on fire.</a:t>
            </a:r>
          </a:p>
          <a:p>
            <a:pPr indent="-457200">
              <a:buAutoNum type="alphaLcParenR"/>
            </a:pPr>
            <a:r>
              <a:rPr lang="en-US" sz="2400" b="1">
                <a:solidFill>
                  <a:schemeClr val="tx1"/>
                </a:solidFill>
              </a:rPr>
              <a:t>Record initial weight of food item.</a:t>
            </a:r>
          </a:p>
          <a:p>
            <a:pPr indent="-457200">
              <a:buAutoNum type="alphaLcParenR"/>
            </a:pPr>
            <a:r>
              <a:rPr lang="en-US" sz="2400" b="1">
                <a:solidFill>
                  <a:schemeClr val="tx1"/>
                </a:solidFill>
              </a:rPr>
              <a:t>Record final weight of food item.</a:t>
            </a:r>
          </a:p>
          <a:p>
            <a:pPr indent="-457200">
              <a:buFont typeface="+mj-lt"/>
              <a:buAutoNum type="alphaLcParenR"/>
            </a:pPr>
            <a:r>
              <a:rPr lang="en-US" sz="2400" b="1">
                <a:solidFill>
                  <a:schemeClr val="tx1"/>
                </a:solidFill>
              </a:rPr>
              <a:t> After snack finishes burning, measure final temperature of water and record. </a:t>
            </a:r>
          </a:p>
          <a:p>
            <a:pPr marL="457200" indent="-457200">
              <a:buFont typeface="+mj-lt"/>
              <a:buAutoNum type="alphaLcParenR"/>
            </a:pPr>
            <a:r>
              <a:rPr lang="en-US" sz="2400" b="1">
                <a:solidFill>
                  <a:schemeClr val="tx1"/>
                </a:solidFill>
              </a:rPr>
              <a:t>Measure initial temperature of water and record.</a:t>
            </a:r>
          </a:p>
          <a:p>
            <a:pPr marL="457200" indent="-457200">
              <a:buFont typeface="+mj-lt"/>
              <a:buAutoNum type="alphaLcParenR"/>
            </a:pPr>
            <a:endParaRPr lang="en-US">
              <a:solidFill>
                <a:schemeClr val="tx1"/>
              </a:solidFill>
            </a:endParaRPr>
          </a:p>
          <a:p>
            <a:pPr marL="457200" indent="-457200">
              <a:buFont typeface="+mj-lt"/>
              <a:buAutoNum type="alphaLcParenR"/>
            </a:pPr>
            <a:endParaRPr lang="en-US">
              <a:solidFill>
                <a:schemeClr val="tx1"/>
              </a:solidFill>
            </a:endParaRPr>
          </a:p>
          <a:p>
            <a:pPr marL="457200" indent="-457200">
              <a:buFont typeface="+mj-lt"/>
              <a:buAutoNum type="alphaLcParenR"/>
            </a:pPr>
            <a:endParaRPr lang="en-US"/>
          </a:p>
          <a:p>
            <a:pPr marL="457200" indent="-457200">
              <a:buFont typeface="+mj-lt"/>
              <a:buAutoNum type="alphaLcParenR"/>
            </a:pPr>
            <a:endParaRPr lang="en-US"/>
          </a:p>
          <a:p>
            <a:endParaRPr lang="en-US" sz="2000"/>
          </a:p>
        </p:txBody>
      </p:sp>
      <p:pic>
        <p:nvPicPr>
          <p:cNvPr id="7"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8871875" y="803049"/>
            <a:ext cx="2005077" cy="5102352"/>
          </a:xfrm>
          <a:prstGeom prst="rect">
            <a:avLst/>
          </a:prstGeom>
          <a:effectLst/>
        </p:spPr>
      </p:pic>
      <p:sp>
        <p:nvSpPr>
          <p:cNvPr id="3" name="TextBox 2"/>
          <p:cNvSpPr txBox="1"/>
          <p:nvPr/>
        </p:nvSpPr>
        <p:spPr>
          <a:xfrm>
            <a:off x="9575007" y="2776593"/>
            <a:ext cx="1144908" cy="1200329"/>
          </a:xfrm>
          <a:prstGeom prst="rect">
            <a:avLst/>
          </a:prstGeom>
          <a:noFill/>
        </p:spPr>
        <p:txBody>
          <a:bodyPr wrap="square" rtlCol="0">
            <a:spAutoFit/>
          </a:bodyPr>
          <a:lstStyle/>
          <a:p>
            <a:r>
              <a:rPr lang="en-US"/>
              <a:t>💧💧💧</a:t>
            </a:r>
          </a:p>
          <a:p>
            <a:r>
              <a:rPr lang="en-US"/>
              <a:t>💧💧💧</a:t>
            </a:r>
          </a:p>
          <a:p>
            <a:r>
              <a:rPr lang="en-US"/>
              <a:t>💧💧💧</a:t>
            </a:r>
          </a:p>
          <a:p>
            <a:endParaRPr lang="en-US"/>
          </a:p>
        </p:txBody>
      </p:sp>
      <p:sp>
        <p:nvSpPr>
          <p:cNvPr id="4" name="TextBox 3"/>
          <p:cNvSpPr txBox="1"/>
          <p:nvPr/>
        </p:nvSpPr>
        <p:spPr>
          <a:xfrm>
            <a:off x="9575007" y="3428999"/>
            <a:ext cx="670560" cy="830997"/>
          </a:xfrm>
          <a:prstGeom prst="rect">
            <a:avLst/>
          </a:prstGeom>
          <a:noFill/>
        </p:spPr>
        <p:txBody>
          <a:bodyPr wrap="square" rtlCol="0">
            <a:spAutoFit/>
          </a:bodyPr>
          <a:lstStyle/>
          <a:p>
            <a:r>
              <a:rPr lang="en-US" sz="4800"/>
              <a:t>🔥</a:t>
            </a:r>
          </a:p>
        </p:txBody>
      </p:sp>
      <p:sp>
        <p:nvSpPr>
          <p:cNvPr id="5" name="TextBox 4">
            <a:extLst>
              <a:ext uri="{FF2B5EF4-FFF2-40B4-BE49-F238E27FC236}">
                <a16:creationId xmlns:a16="http://schemas.microsoft.com/office/drawing/2014/main" id="{C827A587-DD88-291B-3907-EAAAEB4EFEA7}"/>
              </a:ext>
            </a:extLst>
          </p:cNvPr>
          <p:cNvSpPr txBox="1"/>
          <p:nvPr/>
        </p:nvSpPr>
        <p:spPr>
          <a:xfrm>
            <a:off x="8871874" y="5604490"/>
            <a:ext cx="2005077"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85000"/>
              </a:schemeClr>
            </a:solidFill>
          </a:ln>
        </p:spPr>
        <p:txBody>
          <a:bodyPr wrap="square" rtlCol="0">
            <a:spAutoFit/>
          </a:bodyPr>
          <a:lstStyle/>
          <a:p>
            <a:endParaRPr lang="en-US"/>
          </a:p>
        </p:txBody>
      </p:sp>
    </p:spTree>
    <p:extLst>
      <p:ext uri="{BB962C8B-B14F-4D97-AF65-F5344CB8AC3E}">
        <p14:creationId xmlns:p14="http://schemas.microsoft.com/office/powerpoint/2010/main" val="104492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284" y="308738"/>
            <a:ext cx="6422849" cy="1160623"/>
          </a:xfrm>
        </p:spPr>
        <p:txBody>
          <a:bodyPr>
            <a:normAutofit/>
          </a:bodyPr>
          <a:lstStyle/>
          <a:p>
            <a:r>
              <a:rPr lang="en-US"/>
              <a:t>Procedure</a:t>
            </a:r>
          </a:p>
        </p:txBody>
      </p:sp>
      <p:sp>
        <p:nvSpPr>
          <p:cNvPr id="9" name="Content Placeholder 8">
            <a:extLst>
              <a:ext uri="{FF2B5EF4-FFF2-40B4-BE49-F238E27FC236}">
                <a16:creationId xmlns:a16="http://schemas.microsoft.com/office/drawing/2014/main" id="{55375FCB-660E-426B-A34A-9AD6A2FC9DD9}"/>
              </a:ext>
            </a:extLst>
          </p:cNvPr>
          <p:cNvSpPr>
            <a:spLocks noGrp="1"/>
          </p:cNvSpPr>
          <p:nvPr>
            <p:ph idx="1"/>
          </p:nvPr>
        </p:nvSpPr>
        <p:spPr>
          <a:xfrm>
            <a:off x="966242" y="1515824"/>
            <a:ext cx="7748596" cy="4922195"/>
          </a:xfrm>
        </p:spPr>
        <p:txBody>
          <a:bodyPr>
            <a:normAutofit lnSpcReduction="10000"/>
          </a:bodyPr>
          <a:lstStyle/>
          <a:p>
            <a:pPr marL="457200" indent="-457200">
              <a:buFont typeface="+mj-lt"/>
              <a:buAutoNum type="arabicPeriod"/>
            </a:pPr>
            <a:r>
              <a:rPr lang="en-US" sz="2800" b="1">
                <a:solidFill>
                  <a:schemeClr val="tx1"/>
                </a:solidFill>
              </a:rPr>
              <a:t>Record initial weight of food item. </a:t>
            </a:r>
            <a:r>
              <a:rPr lang="en-US" sz="2800" b="1">
                <a:solidFill>
                  <a:srgbClr val="FF0000"/>
                </a:solidFill>
              </a:rPr>
              <a:t>d)</a:t>
            </a:r>
            <a:endParaRPr lang="en-US" sz="2800" b="1">
              <a:solidFill>
                <a:schemeClr val="tx1"/>
              </a:solidFill>
            </a:endParaRPr>
          </a:p>
          <a:p>
            <a:pPr marL="457200" indent="-457200">
              <a:buFont typeface="+mj-lt"/>
              <a:buAutoNum type="arabicPeriod"/>
            </a:pPr>
            <a:r>
              <a:rPr lang="en-US" sz="2800" b="1">
                <a:solidFill>
                  <a:schemeClr val="tx1"/>
                </a:solidFill>
              </a:rPr>
              <a:t>Measure initial temperature of water and record. </a:t>
            </a:r>
            <a:r>
              <a:rPr lang="en-US" sz="2800" b="1">
                <a:solidFill>
                  <a:srgbClr val="FF0000"/>
                </a:solidFill>
              </a:rPr>
              <a:t>g)</a:t>
            </a:r>
            <a:endParaRPr lang="en-US" sz="2800" b="1">
              <a:solidFill>
                <a:schemeClr val="tx1"/>
              </a:solidFill>
            </a:endParaRPr>
          </a:p>
          <a:p>
            <a:pPr marL="457200" indent="-457200">
              <a:buFont typeface="+mj-lt"/>
              <a:buAutoNum type="arabicPeriod"/>
            </a:pPr>
            <a:r>
              <a:rPr lang="en-US" sz="2800" b="1">
                <a:solidFill>
                  <a:schemeClr val="tx1"/>
                </a:solidFill>
              </a:rPr>
              <a:t>Call an adult to light food on fire. </a:t>
            </a:r>
            <a:r>
              <a:rPr lang="en-US" sz="2800" b="1">
                <a:solidFill>
                  <a:srgbClr val="FF0000"/>
                </a:solidFill>
              </a:rPr>
              <a:t>a)</a:t>
            </a:r>
            <a:endParaRPr lang="en-US" sz="2800" b="1">
              <a:solidFill>
                <a:schemeClr val="tx1"/>
              </a:solidFill>
            </a:endParaRPr>
          </a:p>
          <a:p>
            <a:pPr marL="457200" indent="-457200">
              <a:buFont typeface="+mj-lt"/>
              <a:buAutoNum type="arabicPeriod"/>
            </a:pPr>
            <a:r>
              <a:rPr lang="en-US" sz="2800" b="1">
                <a:solidFill>
                  <a:schemeClr val="tx1"/>
                </a:solidFill>
              </a:rPr>
              <a:t>Start timer once food catches on fire. </a:t>
            </a:r>
            <a:r>
              <a:rPr lang="en-US" sz="2800" b="1">
                <a:solidFill>
                  <a:srgbClr val="FF0000"/>
                </a:solidFill>
              </a:rPr>
              <a:t>c)</a:t>
            </a:r>
            <a:endParaRPr lang="en-US" sz="2800" b="1">
              <a:solidFill>
                <a:schemeClr val="tx1"/>
              </a:solidFill>
            </a:endParaRPr>
          </a:p>
          <a:p>
            <a:pPr marL="457200" indent="-457200">
              <a:buFont typeface="+mj-lt"/>
              <a:buAutoNum type="arabicPeriod"/>
            </a:pPr>
            <a:r>
              <a:rPr lang="en-US" sz="2800" b="1">
                <a:solidFill>
                  <a:schemeClr val="tx1"/>
                </a:solidFill>
              </a:rPr>
              <a:t>After food item finishes burning, measure final temperature of water and record. </a:t>
            </a:r>
            <a:r>
              <a:rPr lang="en-US" sz="2800" b="1">
                <a:solidFill>
                  <a:srgbClr val="FF0000"/>
                </a:solidFill>
              </a:rPr>
              <a:t>f)</a:t>
            </a:r>
            <a:endParaRPr lang="en-US" sz="2800" b="1">
              <a:solidFill>
                <a:schemeClr val="tx1"/>
              </a:solidFill>
            </a:endParaRPr>
          </a:p>
          <a:p>
            <a:pPr marL="457200" indent="-457200">
              <a:buFont typeface="+mj-lt"/>
              <a:buAutoNum type="arabicPeriod"/>
            </a:pPr>
            <a:r>
              <a:rPr lang="en-US" sz="2800" b="1">
                <a:solidFill>
                  <a:schemeClr val="tx1"/>
                </a:solidFill>
              </a:rPr>
              <a:t>Record final weight of food item. </a:t>
            </a:r>
            <a:r>
              <a:rPr lang="en-US" sz="2800" b="1">
                <a:solidFill>
                  <a:srgbClr val="FF0000"/>
                </a:solidFill>
              </a:rPr>
              <a:t>e)</a:t>
            </a:r>
            <a:endParaRPr lang="en-US" sz="2800" b="1">
              <a:solidFill>
                <a:schemeClr val="tx1"/>
              </a:solidFill>
            </a:endParaRPr>
          </a:p>
          <a:p>
            <a:pPr marL="457200" indent="-457200">
              <a:buFont typeface="+mj-lt"/>
              <a:buAutoNum type="arabicPeriod"/>
            </a:pPr>
            <a:r>
              <a:rPr lang="en-US" sz="2800" b="1">
                <a:solidFill>
                  <a:schemeClr val="tx1"/>
                </a:solidFill>
              </a:rPr>
              <a:t>Do calculations to find number of calories in your food item.</a:t>
            </a:r>
            <a:r>
              <a:rPr lang="en-US" sz="2800">
                <a:solidFill>
                  <a:schemeClr val="tx1"/>
                </a:solidFill>
              </a:rPr>
              <a:t> </a:t>
            </a:r>
            <a:r>
              <a:rPr lang="en-US" sz="2800">
                <a:solidFill>
                  <a:srgbClr val="FF0000"/>
                </a:solidFill>
              </a:rPr>
              <a:t>b)</a:t>
            </a:r>
            <a:endParaRPr lang="en-US" sz="2800">
              <a:solidFill>
                <a:schemeClr val="tx1"/>
              </a:solidFill>
            </a:endParaRPr>
          </a:p>
          <a:p>
            <a:pPr marL="457200" indent="-457200">
              <a:buFont typeface="+mj-lt"/>
              <a:buAutoNum type="arabicPeriod"/>
            </a:pPr>
            <a:endParaRPr lang="en-US"/>
          </a:p>
          <a:p>
            <a:pPr marL="457200" indent="-457200">
              <a:buFont typeface="+mj-lt"/>
              <a:buAutoNum type="arabicPeriod"/>
            </a:pPr>
            <a:endParaRPr lang="en-US"/>
          </a:p>
          <a:p>
            <a:endParaRPr lang="en-US" sz="2000"/>
          </a:p>
        </p:txBody>
      </p:sp>
      <p:pic>
        <p:nvPicPr>
          <p:cNvPr id="7"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8871875" y="803049"/>
            <a:ext cx="2005077" cy="5102352"/>
          </a:xfrm>
          <a:prstGeom prst="rect">
            <a:avLst/>
          </a:prstGeom>
          <a:effectLst/>
        </p:spPr>
      </p:pic>
      <p:sp>
        <p:nvSpPr>
          <p:cNvPr id="3" name="TextBox 2"/>
          <p:cNvSpPr txBox="1"/>
          <p:nvPr/>
        </p:nvSpPr>
        <p:spPr>
          <a:xfrm>
            <a:off x="9575007" y="2776593"/>
            <a:ext cx="1144908" cy="1200329"/>
          </a:xfrm>
          <a:prstGeom prst="rect">
            <a:avLst/>
          </a:prstGeom>
          <a:noFill/>
        </p:spPr>
        <p:txBody>
          <a:bodyPr wrap="square" rtlCol="0">
            <a:spAutoFit/>
          </a:bodyPr>
          <a:lstStyle/>
          <a:p>
            <a:r>
              <a:rPr lang="en-US"/>
              <a:t>💧💧💧</a:t>
            </a:r>
          </a:p>
          <a:p>
            <a:r>
              <a:rPr lang="en-US"/>
              <a:t>💧💧💧</a:t>
            </a:r>
          </a:p>
          <a:p>
            <a:r>
              <a:rPr lang="en-US"/>
              <a:t>💧💧💧</a:t>
            </a:r>
          </a:p>
          <a:p>
            <a:endParaRPr lang="en-US"/>
          </a:p>
        </p:txBody>
      </p:sp>
      <p:sp>
        <p:nvSpPr>
          <p:cNvPr id="4" name="TextBox 3"/>
          <p:cNvSpPr txBox="1"/>
          <p:nvPr/>
        </p:nvSpPr>
        <p:spPr>
          <a:xfrm>
            <a:off x="9575007" y="3428999"/>
            <a:ext cx="670560" cy="830997"/>
          </a:xfrm>
          <a:prstGeom prst="rect">
            <a:avLst/>
          </a:prstGeom>
          <a:noFill/>
        </p:spPr>
        <p:txBody>
          <a:bodyPr wrap="square" rtlCol="0">
            <a:spAutoFit/>
          </a:bodyPr>
          <a:lstStyle/>
          <a:p>
            <a:r>
              <a:rPr lang="en-US" sz="4800"/>
              <a:t>🔥</a:t>
            </a:r>
          </a:p>
        </p:txBody>
      </p:sp>
      <p:sp>
        <p:nvSpPr>
          <p:cNvPr id="5" name="TextBox 4">
            <a:extLst>
              <a:ext uri="{FF2B5EF4-FFF2-40B4-BE49-F238E27FC236}">
                <a16:creationId xmlns:a16="http://schemas.microsoft.com/office/drawing/2014/main" id="{9AE0CC4C-BFEB-DE8D-4619-03EF8072EEB3}"/>
              </a:ext>
            </a:extLst>
          </p:cNvPr>
          <p:cNvSpPr txBox="1"/>
          <p:nvPr/>
        </p:nvSpPr>
        <p:spPr>
          <a:xfrm>
            <a:off x="8871875" y="5597624"/>
            <a:ext cx="2005077"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85000"/>
              </a:schemeClr>
            </a:solidFill>
          </a:ln>
        </p:spPr>
        <p:txBody>
          <a:bodyPr wrap="square" rtlCol="0">
            <a:spAutoFit/>
          </a:bodyPr>
          <a:lstStyle/>
          <a:p>
            <a:endParaRPr lang="en-US"/>
          </a:p>
        </p:txBody>
      </p:sp>
    </p:spTree>
    <p:extLst>
      <p:ext uri="{BB962C8B-B14F-4D97-AF65-F5344CB8AC3E}">
        <p14:creationId xmlns:p14="http://schemas.microsoft.com/office/powerpoint/2010/main" val="38362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284" y="308738"/>
            <a:ext cx="6422849" cy="1160623"/>
          </a:xfrm>
        </p:spPr>
        <p:txBody>
          <a:bodyPr>
            <a:normAutofit/>
          </a:bodyPr>
          <a:lstStyle/>
          <a:p>
            <a:r>
              <a:rPr lang="en-US"/>
              <a:t>Procedure</a:t>
            </a:r>
          </a:p>
        </p:txBody>
      </p:sp>
      <p:sp>
        <p:nvSpPr>
          <p:cNvPr id="9" name="Content Placeholder 8">
            <a:extLst>
              <a:ext uri="{FF2B5EF4-FFF2-40B4-BE49-F238E27FC236}">
                <a16:creationId xmlns:a16="http://schemas.microsoft.com/office/drawing/2014/main" id="{55375FCB-660E-426B-A34A-9AD6A2FC9DD9}"/>
              </a:ext>
            </a:extLst>
          </p:cNvPr>
          <p:cNvSpPr>
            <a:spLocks noGrp="1"/>
          </p:cNvSpPr>
          <p:nvPr>
            <p:ph idx="1"/>
          </p:nvPr>
        </p:nvSpPr>
        <p:spPr>
          <a:xfrm>
            <a:off x="966242" y="1171995"/>
            <a:ext cx="7748596" cy="4922195"/>
          </a:xfrm>
        </p:spPr>
        <p:txBody>
          <a:bodyPr>
            <a:normAutofit lnSpcReduction="10000"/>
          </a:bodyPr>
          <a:lstStyle/>
          <a:p>
            <a:pPr marL="457200" indent="-457200">
              <a:buFont typeface="+mj-lt"/>
              <a:buAutoNum type="arabicPeriod"/>
            </a:pPr>
            <a:r>
              <a:rPr lang="en-US" sz="2800" b="1">
                <a:solidFill>
                  <a:schemeClr val="tx1"/>
                </a:solidFill>
              </a:rPr>
              <a:t>Record initial weight of snack. </a:t>
            </a:r>
            <a:r>
              <a:rPr lang="en-US" sz="2800" b="1">
                <a:solidFill>
                  <a:srgbClr val="FF0000"/>
                </a:solidFill>
              </a:rPr>
              <a:t>d)</a:t>
            </a:r>
            <a:endParaRPr lang="en-US" sz="2800" b="1">
              <a:solidFill>
                <a:schemeClr val="tx1"/>
              </a:solidFill>
            </a:endParaRPr>
          </a:p>
          <a:p>
            <a:pPr marL="457200" indent="-457200">
              <a:buFont typeface="+mj-lt"/>
              <a:buAutoNum type="arabicPeriod"/>
            </a:pPr>
            <a:r>
              <a:rPr lang="en-US" sz="2800" b="1">
                <a:solidFill>
                  <a:schemeClr val="tx1"/>
                </a:solidFill>
              </a:rPr>
              <a:t>Measure initial temperature of water and record. </a:t>
            </a:r>
            <a:r>
              <a:rPr lang="en-US" sz="2800" b="1">
                <a:solidFill>
                  <a:srgbClr val="FF0000"/>
                </a:solidFill>
              </a:rPr>
              <a:t>g)</a:t>
            </a:r>
            <a:endParaRPr lang="en-US" sz="2800" b="1">
              <a:solidFill>
                <a:schemeClr val="tx1"/>
              </a:solidFill>
            </a:endParaRPr>
          </a:p>
          <a:p>
            <a:pPr marL="457200" indent="-457200">
              <a:buFont typeface="+mj-lt"/>
              <a:buAutoNum type="arabicPeriod"/>
            </a:pPr>
            <a:r>
              <a:rPr lang="en-US" sz="2800" b="1">
                <a:solidFill>
                  <a:schemeClr val="tx1"/>
                </a:solidFill>
              </a:rPr>
              <a:t>Call an adult to light food item on fire. </a:t>
            </a:r>
            <a:r>
              <a:rPr lang="en-US" sz="2800" b="1">
                <a:solidFill>
                  <a:srgbClr val="FF0000"/>
                </a:solidFill>
              </a:rPr>
              <a:t>a)</a:t>
            </a:r>
            <a:endParaRPr lang="en-US" sz="2800" b="1">
              <a:solidFill>
                <a:schemeClr val="tx1"/>
              </a:solidFill>
            </a:endParaRPr>
          </a:p>
          <a:p>
            <a:pPr marL="457200" indent="-457200">
              <a:buFont typeface="+mj-lt"/>
              <a:buAutoNum type="arabicPeriod"/>
            </a:pPr>
            <a:r>
              <a:rPr lang="en-US" sz="2800" b="1">
                <a:solidFill>
                  <a:schemeClr val="tx1"/>
                </a:solidFill>
              </a:rPr>
              <a:t>Start timer once food catches on fire. </a:t>
            </a:r>
            <a:r>
              <a:rPr lang="en-US" sz="2800" b="1">
                <a:solidFill>
                  <a:srgbClr val="FF0000"/>
                </a:solidFill>
              </a:rPr>
              <a:t>c)</a:t>
            </a:r>
            <a:endParaRPr lang="en-US" sz="2800" b="1">
              <a:solidFill>
                <a:schemeClr val="tx1"/>
              </a:solidFill>
            </a:endParaRPr>
          </a:p>
          <a:p>
            <a:pPr marL="457200" indent="-457200">
              <a:buFont typeface="+mj-lt"/>
              <a:buAutoNum type="arabicPeriod"/>
            </a:pPr>
            <a:r>
              <a:rPr lang="en-US" sz="2800" b="1">
                <a:solidFill>
                  <a:schemeClr val="tx1"/>
                </a:solidFill>
              </a:rPr>
              <a:t>After food item finishes burning, measure final temperature of water and record. </a:t>
            </a:r>
            <a:r>
              <a:rPr lang="en-US" sz="2800" b="1">
                <a:solidFill>
                  <a:srgbClr val="FF0000"/>
                </a:solidFill>
              </a:rPr>
              <a:t>f)</a:t>
            </a:r>
            <a:endParaRPr lang="en-US" sz="2800" b="1">
              <a:solidFill>
                <a:schemeClr val="tx1"/>
              </a:solidFill>
            </a:endParaRPr>
          </a:p>
          <a:p>
            <a:pPr marL="457200" indent="-457200">
              <a:buFont typeface="+mj-lt"/>
              <a:buAutoNum type="arabicPeriod"/>
            </a:pPr>
            <a:r>
              <a:rPr lang="en-US" sz="2800" b="1">
                <a:solidFill>
                  <a:schemeClr val="tx1"/>
                </a:solidFill>
              </a:rPr>
              <a:t>Record final weight of food item. </a:t>
            </a:r>
            <a:r>
              <a:rPr lang="en-US" sz="2800" b="1">
                <a:solidFill>
                  <a:srgbClr val="FF0000"/>
                </a:solidFill>
              </a:rPr>
              <a:t>e)</a:t>
            </a:r>
            <a:endParaRPr lang="en-US" sz="2800" b="1">
              <a:solidFill>
                <a:schemeClr val="tx1"/>
              </a:solidFill>
            </a:endParaRPr>
          </a:p>
          <a:p>
            <a:pPr marL="0" indent="0">
              <a:buNone/>
            </a:pPr>
            <a:r>
              <a:rPr lang="en-US" sz="2800" b="1">
                <a:solidFill>
                  <a:srgbClr val="FF0000"/>
                </a:solidFill>
              </a:rPr>
              <a:t>We will now do step 1-6 of the lab. We will cover step 7 after we clean up. </a:t>
            </a:r>
          </a:p>
          <a:p>
            <a:pPr marL="0" indent="0">
              <a:buNone/>
            </a:pPr>
            <a:endParaRPr lang="en-US" sz="2800">
              <a:solidFill>
                <a:srgbClr val="FF0000"/>
              </a:solidFill>
            </a:endParaRPr>
          </a:p>
          <a:p>
            <a:pPr marL="457200" indent="-457200">
              <a:buFont typeface="+mj-lt"/>
              <a:buAutoNum type="arabicPeriod"/>
            </a:pPr>
            <a:endParaRPr lang="en-US"/>
          </a:p>
          <a:p>
            <a:pPr indent="-457200">
              <a:buFont typeface="Arial"/>
              <a:buAutoNum type="arabicPeriod"/>
            </a:pPr>
            <a:endParaRPr lang="en-US" sz="2000"/>
          </a:p>
          <a:p>
            <a:endParaRPr lang="en-US"/>
          </a:p>
        </p:txBody>
      </p:sp>
      <p:pic>
        <p:nvPicPr>
          <p:cNvPr id="7" name="Content Placeholder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8907748" y="1007751"/>
            <a:ext cx="2005077" cy="5102352"/>
          </a:xfrm>
          <a:prstGeom prst="rect">
            <a:avLst/>
          </a:prstGeom>
          <a:effectLst/>
        </p:spPr>
      </p:pic>
      <p:sp>
        <p:nvSpPr>
          <p:cNvPr id="3" name="TextBox 2"/>
          <p:cNvSpPr txBox="1"/>
          <p:nvPr/>
        </p:nvSpPr>
        <p:spPr>
          <a:xfrm>
            <a:off x="9575007" y="3166886"/>
            <a:ext cx="1144908" cy="1200329"/>
          </a:xfrm>
          <a:prstGeom prst="rect">
            <a:avLst/>
          </a:prstGeom>
          <a:noFill/>
        </p:spPr>
        <p:txBody>
          <a:bodyPr wrap="square" rtlCol="0">
            <a:spAutoFit/>
          </a:bodyPr>
          <a:lstStyle/>
          <a:p>
            <a:r>
              <a:rPr lang="en-US"/>
              <a:t>💧💧💧</a:t>
            </a:r>
          </a:p>
          <a:p>
            <a:r>
              <a:rPr lang="en-US"/>
              <a:t>💧💧💧</a:t>
            </a:r>
          </a:p>
          <a:p>
            <a:r>
              <a:rPr lang="en-US"/>
              <a:t>💧💧💧</a:t>
            </a:r>
          </a:p>
          <a:p>
            <a:endParaRPr lang="en-US"/>
          </a:p>
        </p:txBody>
      </p:sp>
      <p:sp>
        <p:nvSpPr>
          <p:cNvPr id="4" name="TextBox 3"/>
          <p:cNvSpPr txBox="1"/>
          <p:nvPr/>
        </p:nvSpPr>
        <p:spPr>
          <a:xfrm>
            <a:off x="9575007" y="3949389"/>
            <a:ext cx="670560" cy="830997"/>
          </a:xfrm>
          <a:prstGeom prst="rect">
            <a:avLst/>
          </a:prstGeom>
          <a:noFill/>
        </p:spPr>
        <p:txBody>
          <a:bodyPr wrap="square" rtlCol="0">
            <a:spAutoFit/>
          </a:bodyPr>
          <a:lstStyle/>
          <a:p>
            <a:r>
              <a:rPr lang="en-US" sz="4800"/>
              <a:t>🔥</a:t>
            </a:r>
          </a:p>
        </p:txBody>
      </p:sp>
      <p:sp>
        <p:nvSpPr>
          <p:cNvPr id="5" name="TextBox 4">
            <a:extLst>
              <a:ext uri="{FF2B5EF4-FFF2-40B4-BE49-F238E27FC236}">
                <a16:creationId xmlns:a16="http://schemas.microsoft.com/office/drawing/2014/main" id="{32331617-66B3-2ED9-DE45-9670B836769F}"/>
              </a:ext>
            </a:extLst>
          </p:cNvPr>
          <p:cNvSpPr txBox="1"/>
          <p:nvPr/>
        </p:nvSpPr>
        <p:spPr>
          <a:xfrm>
            <a:off x="8907748" y="5786413"/>
            <a:ext cx="2005077" cy="30777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85000"/>
              </a:schemeClr>
            </a:solidFill>
          </a:ln>
        </p:spPr>
        <p:txBody>
          <a:bodyPr wrap="square" rtlCol="0">
            <a:spAutoFit/>
          </a:bodyPr>
          <a:lstStyle/>
          <a:p>
            <a:endParaRPr lang="en-US"/>
          </a:p>
        </p:txBody>
      </p:sp>
    </p:spTree>
    <p:extLst>
      <p:ext uri="{BB962C8B-B14F-4D97-AF65-F5344CB8AC3E}">
        <p14:creationId xmlns:p14="http://schemas.microsoft.com/office/powerpoint/2010/main" val="15628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419" y="1369769"/>
            <a:ext cx="4515598" cy="4532120"/>
          </a:xfrm>
        </p:spPr>
        <p:txBody>
          <a:bodyPr anchor="ctr">
            <a:normAutofit/>
          </a:bodyPr>
          <a:lstStyle/>
          <a:p>
            <a:r>
              <a:rPr lang="en-US" sz="4800">
                <a:solidFill>
                  <a:srgbClr val="2A1A00"/>
                </a:solidFill>
              </a:rPr>
              <a:t>How do we find the energy in the food item?</a:t>
            </a:r>
          </a:p>
        </p:txBody>
      </p:sp>
      <p:sp>
        <p:nvSpPr>
          <p:cNvPr id="3" name="Content Placeholder 2"/>
          <p:cNvSpPr>
            <a:spLocks noGrp="1"/>
          </p:cNvSpPr>
          <p:nvPr>
            <p:ph idx="1"/>
          </p:nvPr>
        </p:nvSpPr>
        <p:spPr>
          <a:xfrm>
            <a:off x="4795928" y="1498565"/>
            <a:ext cx="5240700" cy="4566609"/>
          </a:xfrm>
        </p:spPr>
        <p:txBody>
          <a:bodyPr anchor="ctr">
            <a:normAutofit/>
          </a:bodyPr>
          <a:lstStyle/>
          <a:p>
            <a:r>
              <a:rPr lang="en-US" sz="4000"/>
              <a:t>We need an equation 😱 😱 😱</a:t>
            </a:r>
          </a:p>
          <a:p>
            <a:endParaRPr lang="en-US" sz="4000"/>
          </a:p>
          <a:p>
            <a:r>
              <a:rPr lang="en-US" sz="4000"/>
              <a:t>An equation has variables and an equal sign (=)</a:t>
            </a:r>
          </a:p>
          <a:p>
            <a:endParaRPr lang="en-US"/>
          </a:p>
        </p:txBody>
      </p:sp>
    </p:spTree>
    <p:extLst>
      <p:ext uri="{BB962C8B-B14F-4D97-AF65-F5344CB8AC3E}">
        <p14:creationId xmlns:p14="http://schemas.microsoft.com/office/powerpoint/2010/main" val="26649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8D9476-9173-5740-8587-A840FA8ECEB4}"/>
              </a:ext>
            </a:extLst>
          </p:cNvPr>
          <p:cNvGraphicFramePr/>
          <p:nvPr/>
        </p:nvGraphicFramePr>
        <p:xfrm>
          <a:off x="6780463" y="64169"/>
          <a:ext cx="4304632" cy="671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4026C6D-BA95-CB47-B146-5F29BA8F887F}"/>
              </a:ext>
            </a:extLst>
          </p:cNvPr>
          <p:cNvGraphicFramePr/>
          <p:nvPr/>
        </p:nvGraphicFramePr>
        <p:xfrm>
          <a:off x="3708399" y="64169"/>
          <a:ext cx="4775201" cy="67020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ontent Placeholder 2">
            <a:extLst>
              <a:ext uri="{FF2B5EF4-FFF2-40B4-BE49-F238E27FC236}">
                <a16:creationId xmlns:a16="http://schemas.microsoft.com/office/drawing/2014/main" id="{E2D442BD-AAA1-D742-9240-DD23269251C3}"/>
              </a:ext>
            </a:extLst>
          </p:cNvPr>
          <p:cNvSpPr txBox="1">
            <a:spLocks/>
          </p:cNvSpPr>
          <p:nvPr/>
        </p:nvSpPr>
        <p:spPr>
          <a:xfrm>
            <a:off x="760338" y="5398205"/>
            <a:ext cx="4130842" cy="1210024"/>
          </a:xfrm>
          <a:prstGeom prst="rect">
            <a:avLst/>
          </a:prstGeom>
        </p:spPr>
        <p:txBody>
          <a:bodyPr lIns="91440" tIns="45720" rIns="91440" bIns="45720" anchor="t">
            <a:normAutofit fontScale="925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1">
              <a:buFont typeface="Arial" panose="020B0604020202020204" pitchFamily="34" charset="0"/>
              <a:buChar char="•"/>
            </a:pPr>
            <a:r>
              <a:rPr lang="en-US" sz="2400">
                <a:solidFill>
                  <a:srgbClr val="002060"/>
                </a:solidFill>
              </a:rPr>
              <a:t>Δ= change (final – initial)</a:t>
            </a:r>
            <a:endParaRPr lang="en-US" sz="2400">
              <a:solidFill>
                <a:srgbClr val="002060"/>
              </a:solidFill>
              <a:cs typeface="Arial"/>
            </a:endParaRPr>
          </a:p>
          <a:p>
            <a:pPr lvl="1">
              <a:buFont typeface="Arial" panose="020B0604020202020204" pitchFamily="34" charset="0"/>
              <a:buChar char="•"/>
            </a:pPr>
            <a:r>
              <a:rPr lang="en-US" sz="2400">
                <a:solidFill>
                  <a:srgbClr val="002060"/>
                </a:solidFill>
              </a:rPr>
              <a:t>T= temperature</a:t>
            </a:r>
            <a:endParaRPr lang="en-US" sz="2400">
              <a:solidFill>
                <a:srgbClr val="002060"/>
              </a:solidFill>
              <a:cs typeface="Arial"/>
            </a:endParaRPr>
          </a:p>
          <a:p>
            <a:endParaRPr lang="en-US"/>
          </a:p>
          <a:p>
            <a:endParaRPr lang="en-US"/>
          </a:p>
          <a:p>
            <a:endParaRPr lang="en-US"/>
          </a:p>
        </p:txBody>
      </p:sp>
      <p:sp>
        <p:nvSpPr>
          <p:cNvPr id="8" name="Title 1">
            <a:extLst>
              <a:ext uri="{FF2B5EF4-FFF2-40B4-BE49-F238E27FC236}">
                <a16:creationId xmlns:a16="http://schemas.microsoft.com/office/drawing/2014/main" id="{EFE11009-7695-B848-BE54-521AF6685AE6}"/>
              </a:ext>
            </a:extLst>
          </p:cNvPr>
          <p:cNvSpPr txBox="1">
            <a:spLocks/>
          </p:cNvSpPr>
          <p:nvPr/>
        </p:nvSpPr>
        <p:spPr>
          <a:xfrm>
            <a:off x="835147" y="1416528"/>
            <a:ext cx="4130842" cy="3046615"/>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en-US">
                <a:solidFill>
                  <a:srgbClr val="FF0000"/>
                </a:solidFill>
              </a:rPr>
              <a:t>Variables of the equation</a:t>
            </a:r>
          </a:p>
        </p:txBody>
      </p:sp>
    </p:spTree>
    <p:extLst>
      <p:ext uri="{BB962C8B-B14F-4D97-AF65-F5344CB8AC3E}">
        <p14:creationId xmlns:p14="http://schemas.microsoft.com/office/powerpoint/2010/main" val="79649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8D9476-9173-5740-8587-A840FA8ECEB4}"/>
              </a:ext>
            </a:extLst>
          </p:cNvPr>
          <p:cNvGraphicFramePr/>
          <p:nvPr/>
        </p:nvGraphicFramePr>
        <p:xfrm>
          <a:off x="3272588" y="77982"/>
          <a:ext cx="4304632" cy="671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4026C6D-BA95-CB47-B146-5F29BA8F887F}"/>
              </a:ext>
            </a:extLst>
          </p:cNvPr>
          <p:cNvGraphicFramePr/>
          <p:nvPr/>
        </p:nvGraphicFramePr>
        <p:xfrm>
          <a:off x="7577220" y="1"/>
          <a:ext cx="4775201" cy="67020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a:extLst>
              <a:ext uri="{FF2B5EF4-FFF2-40B4-BE49-F238E27FC236}">
                <a16:creationId xmlns:a16="http://schemas.microsoft.com/office/drawing/2014/main" id="{97B3F3CD-770B-114D-B7EE-17DC74C8A98D}"/>
              </a:ext>
            </a:extLst>
          </p:cNvPr>
          <p:cNvSpPr txBox="1"/>
          <p:nvPr/>
        </p:nvSpPr>
        <p:spPr>
          <a:xfrm>
            <a:off x="926757" y="2073746"/>
            <a:ext cx="3110505" cy="2185214"/>
          </a:xfrm>
          <a:prstGeom prst="rect">
            <a:avLst/>
          </a:prstGeom>
          <a:noFill/>
        </p:spPr>
        <p:txBody>
          <a:bodyPr wrap="square" rtlCol="0">
            <a:spAutoFit/>
          </a:bodyPr>
          <a:lstStyle/>
          <a:p>
            <a:r>
              <a:rPr lang="en-US" sz="4000"/>
              <a:t>Instructions: </a:t>
            </a:r>
            <a:r>
              <a:rPr lang="en-US" sz="3200"/>
              <a:t>Connect variable to name</a:t>
            </a:r>
            <a:endParaRPr lang="en-US" sz="4000"/>
          </a:p>
        </p:txBody>
      </p:sp>
      <p:grpSp>
        <p:nvGrpSpPr>
          <p:cNvPr id="16" name="Group 15">
            <a:extLst>
              <a:ext uri="{FF2B5EF4-FFF2-40B4-BE49-F238E27FC236}">
                <a16:creationId xmlns:a16="http://schemas.microsoft.com/office/drawing/2014/main" id="{3D7CA1E4-DAE2-A747-9347-375D689C0839}"/>
              </a:ext>
            </a:extLst>
          </p:cNvPr>
          <p:cNvGrpSpPr/>
          <p:nvPr/>
        </p:nvGrpSpPr>
        <p:grpSpPr>
          <a:xfrm>
            <a:off x="6622715" y="821709"/>
            <a:ext cx="2144295" cy="5421566"/>
            <a:chOff x="6622715" y="821709"/>
            <a:chExt cx="2144295" cy="5421566"/>
          </a:xfrm>
        </p:grpSpPr>
        <p:cxnSp>
          <p:nvCxnSpPr>
            <p:cNvPr id="6" name="Straight Connector 5">
              <a:extLst>
                <a:ext uri="{FF2B5EF4-FFF2-40B4-BE49-F238E27FC236}">
                  <a16:creationId xmlns:a16="http://schemas.microsoft.com/office/drawing/2014/main" id="{D96DEA04-E6AA-D641-9980-15D051D03316}"/>
                </a:ext>
              </a:extLst>
            </p:cNvPr>
            <p:cNvCxnSpPr>
              <a:cxnSpLocks/>
            </p:cNvCxnSpPr>
            <p:nvPr/>
          </p:nvCxnSpPr>
          <p:spPr>
            <a:xfrm>
              <a:off x="6697579" y="821709"/>
              <a:ext cx="2069431" cy="2049828"/>
            </a:xfrm>
            <a:prstGeom prst="line">
              <a:avLst/>
            </a:prstGeom>
            <a:ln w="571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8B0B7DFE-309B-9D43-8527-A34B45D52271}"/>
                </a:ext>
              </a:extLst>
            </p:cNvPr>
            <p:cNvCxnSpPr>
              <a:cxnSpLocks/>
            </p:cNvCxnSpPr>
            <p:nvPr/>
          </p:nvCxnSpPr>
          <p:spPr>
            <a:xfrm>
              <a:off x="6697579" y="2574757"/>
              <a:ext cx="2069431" cy="3384885"/>
            </a:xfrm>
            <a:prstGeom prst="line">
              <a:avLst/>
            </a:prstGeom>
            <a:ln w="57150">
              <a:solidFill>
                <a:srgbClr val="00B05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FEF8000-0176-5649-A9AA-F801FB021C8B}"/>
                </a:ext>
              </a:extLst>
            </p:cNvPr>
            <p:cNvCxnSpPr>
              <a:cxnSpLocks/>
            </p:cNvCxnSpPr>
            <p:nvPr/>
          </p:nvCxnSpPr>
          <p:spPr>
            <a:xfrm flipV="1">
              <a:off x="6697579" y="4267199"/>
              <a:ext cx="2069431" cy="1976076"/>
            </a:xfrm>
            <a:prstGeom prst="line">
              <a:avLst/>
            </a:prstGeom>
            <a:ln w="57150">
              <a:solidFill>
                <a:srgbClr val="7030A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C021B9B-6EB3-0546-B81B-2DC15712289A}"/>
                </a:ext>
              </a:extLst>
            </p:cNvPr>
            <p:cNvCxnSpPr>
              <a:cxnSpLocks/>
            </p:cNvCxnSpPr>
            <p:nvPr/>
          </p:nvCxnSpPr>
          <p:spPr>
            <a:xfrm flipV="1">
              <a:off x="6622715" y="888888"/>
              <a:ext cx="2144295" cy="3450168"/>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3743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8D9476-9173-5740-8587-A840FA8ECEB4}"/>
              </a:ext>
            </a:extLst>
          </p:cNvPr>
          <p:cNvGraphicFramePr/>
          <p:nvPr/>
        </p:nvGraphicFramePr>
        <p:xfrm>
          <a:off x="2497221" y="9837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392C34F5-E5C3-B54B-89BD-5533FAA2A243}"/>
              </a:ext>
            </a:extLst>
          </p:cNvPr>
          <p:cNvSpPr txBox="1">
            <a:spLocks/>
          </p:cNvSpPr>
          <p:nvPr/>
        </p:nvSpPr>
        <p:spPr>
          <a:xfrm>
            <a:off x="4154907" y="2603863"/>
            <a:ext cx="7411452" cy="4424238"/>
          </a:xfrm>
          <a:prstGeom prst="rect">
            <a:avLst/>
          </a:prstGeom>
        </p:spPr>
        <p:txBody>
          <a:bodyPr>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4800" b="1">
                <a:solidFill>
                  <a:schemeClr val="tx1"/>
                </a:solidFill>
              </a:rPr>
              <a:t>Q                     m</a:t>
            </a:r>
          </a:p>
          <a:p>
            <a:pPr marL="0" indent="0">
              <a:buNone/>
            </a:pPr>
            <a:endParaRPr lang="en-US" sz="4800" b="1">
              <a:solidFill>
                <a:schemeClr val="tx1"/>
              </a:solidFill>
            </a:endParaRPr>
          </a:p>
          <a:p>
            <a:pPr marL="0" indent="0">
              <a:buNone/>
            </a:pPr>
            <a:endParaRPr lang="en-US" sz="4800" b="1">
              <a:solidFill>
                <a:schemeClr val="tx1"/>
              </a:solidFill>
            </a:endParaRPr>
          </a:p>
          <a:p>
            <a:pPr marL="0" indent="0">
              <a:buNone/>
            </a:pPr>
            <a:endParaRPr lang="en-US" sz="4800" b="1">
              <a:solidFill>
                <a:schemeClr val="tx1"/>
              </a:solidFill>
            </a:endParaRPr>
          </a:p>
          <a:p>
            <a:pPr marL="0" indent="0">
              <a:buNone/>
            </a:pPr>
            <a:r>
              <a:rPr lang="en-US" sz="4800" b="1">
                <a:solidFill>
                  <a:schemeClr val="tx1"/>
                </a:solidFill>
              </a:rPr>
              <a:t>C                      ΔT</a:t>
            </a:r>
          </a:p>
          <a:p>
            <a:endParaRPr lang="en-US"/>
          </a:p>
          <a:p>
            <a:endParaRPr lang="en-US"/>
          </a:p>
        </p:txBody>
      </p:sp>
      <p:sp>
        <p:nvSpPr>
          <p:cNvPr id="3" name="TextBox 2">
            <a:extLst>
              <a:ext uri="{FF2B5EF4-FFF2-40B4-BE49-F238E27FC236}">
                <a16:creationId xmlns:a16="http://schemas.microsoft.com/office/drawing/2014/main" id="{6A356381-8FC9-8A8A-1C51-1610E9928F55}"/>
              </a:ext>
            </a:extLst>
          </p:cNvPr>
          <p:cNvSpPr txBox="1"/>
          <p:nvPr/>
        </p:nvSpPr>
        <p:spPr>
          <a:xfrm>
            <a:off x="755288" y="1301384"/>
            <a:ext cx="1622981" cy="984885"/>
          </a:xfrm>
          <a:prstGeom prst="rect">
            <a:avLst/>
          </a:prstGeom>
          <a:noFill/>
        </p:spPr>
        <p:txBody>
          <a:bodyPr wrap="square">
            <a:spAutoFit/>
          </a:bodyPr>
          <a:lstStyle/>
          <a:p>
            <a:r>
              <a:rPr lang="en-US" sz="1800" b="1"/>
              <a:t>Instructions: </a:t>
            </a:r>
            <a:r>
              <a:rPr lang="en-US" sz="2000"/>
              <a:t>Name the  variable</a:t>
            </a:r>
          </a:p>
        </p:txBody>
      </p:sp>
    </p:spTree>
    <p:extLst>
      <p:ext uri="{BB962C8B-B14F-4D97-AF65-F5344CB8AC3E}">
        <p14:creationId xmlns:p14="http://schemas.microsoft.com/office/powerpoint/2010/main" val="175234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2E58AB31-D119-1546-AABB-1616552E2826}"/>
              </a:ext>
            </a:extLst>
          </p:cNvPr>
          <p:cNvGraphicFramePr/>
          <p:nvPr/>
        </p:nvGraphicFramePr>
        <p:xfrm>
          <a:off x="2384925" y="11205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a:extLst>
              <a:ext uri="{FF2B5EF4-FFF2-40B4-BE49-F238E27FC236}">
                <a16:creationId xmlns:a16="http://schemas.microsoft.com/office/drawing/2014/main" id="{C7C40556-AE9D-EB4A-8D19-AD5433C58075}"/>
              </a:ext>
            </a:extLst>
          </p:cNvPr>
          <p:cNvSpPr txBox="1">
            <a:spLocks/>
          </p:cNvSpPr>
          <p:nvPr/>
        </p:nvSpPr>
        <p:spPr>
          <a:xfrm>
            <a:off x="1679075" y="2584827"/>
            <a:ext cx="9860352" cy="3954378"/>
          </a:xfrm>
          <a:prstGeom prst="rect">
            <a:avLst/>
          </a:prstGeom>
        </p:spPr>
        <p:txBody>
          <a:bodyPr>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en-US" sz="3600" b="1">
                <a:solidFill>
                  <a:schemeClr val="tx1"/>
                </a:solidFill>
              </a:rPr>
              <a:t>           heat energy                  mass</a:t>
            </a:r>
          </a:p>
          <a:p>
            <a:pPr marL="0" indent="0">
              <a:buNone/>
            </a:pPr>
            <a:endParaRPr lang="en-US" sz="3600" b="1">
              <a:solidFill>
                <a:schemeClr val="tx1"/>
              </a:solidFill>
            </a:endParaRPr>
          </a:p>
          <a:p>
            <a:pPr marL="0" indent="0">
              <a:buNone/>
            </a:pPr>
            <a:endParaRPr lang="en-US" sz="3600" b="1">
              <a:solidFill>
                <a:schemeClr val="tx1"/>
              </a:solidFill>
            </a:endParaRPr>
          </a:p>
          <a:p>
            <a:pPr marL="0" indent="0">
              <a:buNone/>
            </a:pPr>
            <a:endParaRPr lang="en-US" sz="3600" b="1">
              <a:solidFill>
                <a:schemeClr val="tx1"/>
              </a:solidFill>
            </a:endParaRPr>
          </a:p>
          <a:p>
            <a:pPr marL="0" indent="0">
              <a:buNone/>
            </a:pPr>
            <a:endParaRPr lang="en-US" sz="3600" b="1">
              <a:solidFill>
                <a:schemeClr val="tx1"/>
              </a:solidFill>
            </a:endParaRPr>
          </a:p>
          <a:p>
            <a:pPr marL="0" indent="0">
              <a:buNone/>
            </a:pPr>
            <a:r>
              <a:rPr lang="en-US" sz="3600" b="1">
                <a:solidFill>
                  <a:schemeClr val="tx1"/>
                </a:solidFill>
              </a:rPr>
              <a:t>      specific heat         change in temperature</a:t>
            </a:r>
            <a:endParaRPr lang="en-US" sz="2800" b="1">
              <a:solidFill>
                <a:schemeClr val="tx1"/>
              </a:solidFill>
            </a:endParaRPr>
          </a:p>
          <a:p>
            <a:pPr marL="0" indent="0">
              <a:buNone/>
            </a:pPr>
            <a:endParaRPr lang="en-US" sz="2800" b="1">
              <a:solidFill>
                <a:schemeClr val="tx1"/>
              </a:solidFill>
            </a:endParaRPr>
          </a:p>
          <a:p>
            <a:endParaRPr lang="en-US"/>
          </a:p>
        </p:txBody>
      </p:sp>
      <p:sp>
        <p:nvSpPr>
          <p:cNvPr id="4" name="TextBox 3">
            <a:extLst>
              <a:ext uri="{FF2B5EF4-FFF2-40B4-BE49-F238E27FC236}">
                <a16:creationId xmlns:a16="http://schemas.microsoft.com/office/drawing/2014/main" id="{352BCD02-F59C-7817-10B4-DF7094C22F2C}"/>
              </a:ext>
            </a:extLst>
          </p:cNvPr>
          <p:cNvSpPr txBox="1"/>
          <p:nvPr/>
        </p:nvSpPr>
        <p:spPr>
          <a:xfrm>
            <a:off x="750673" y="2076233"/>
            <a:ext cx="1634252" cy="923330"/>
          </a:xfrm>
          <a:prstGeom prst="rect">
            <a:avLst/>
          </a:prstGeom>
          <a:noFill/>
        </p:spPr>
        <p:txBody>
          <a:bodyPr wrap="square">
            <a:spAutoFit/>
          </a:bodyPr>
          <a:lstStyle/>
          <a:p>
            <a:r>
              <a:rPr lang="en-US" sz="1800" b="1"/>
              <a:t>Instructions: </a:t>
            </a:r>
            <a:r>
              <a:rPr lang="en-US" sz="1800"/>
              <a:t>Name the  variable</a:t>
            </a:r>
          </a:p>
        </p:txBody>
      </p:sp>
    </p:spTree>
    <p:extLst>
      <p:ext uri="{BB962C8B-B14F-4D97-AF65-F5344CB8AC3E}">
        <p14:creationId xmlns:p14="http://schemas.microsoft.com/office/powerpoint/2010/main" val="12196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C608-855F-4920-8921-1AF64FD57F03}"/>
              </a:ext>
            </a:extLst>
          </p:cNvPr>
          <p:cNvSpPr>
            <a:spLocks noGrp="1"/>
          </p:cNvSpPr>
          <p:nvPr>
            <p:ph type="title"/>
          </p:nvPr>
        </p:nvSpPr>
        <p:spPr>
          <a:xfrm>
            <a:off x="832042" y="1240181"/>
            <a:ext cx="11360800" cy="763600"/>
          </a:xfrm>
        </p:spPr>
        <p:txBody>
          <a:bodyPr/>
          <a:lstStyle/>
          <a:p>
            <a:r>
              <a:rPr lang="en-US"/>
              <a:t>Bell Ringer </a:t>
            </a:r>
          </a:p>
        </p:txBody>
      </p:sp>
      <p:sp>
        <p:nvSpPr>
          <p:cNvPr id="3" name="Text Placeholder 2">
            <a:extLst>
              <a:ext uri="{FF2B5EF4-FFF2-40B4-BE49-F238E27FC236}">
                <a16:creationId xmlns:a16="http://schemas.microsoft.com/office/drawing/2014/main" id="{2329C079-D3CF-4635-A569-40076644BEDA}"/>
              </a:ext>
            </a:extLst>
          </p:cNvPr>
          <p:cNvSpPr>
            <a:spLocks noGrp="1"/>
          </p:cNvSpPr>
          <p:nvPr>
            <p:ph type="body" idx="1"/>
          </p:nvPr>
        </p:nvSpPr>
        <p:spPr>
          <a:xfrm>
            <a:off x="982670" y="2378377"/>
            <a:ext cx="9473521" cy="3421061"/>
          </a:xfrm>
        </p:spPr>
        <p:txBody>
          <a:bodyPr/>
          <a:lstStyle/>
          <a:p>
            <a:pPr marL="152400" indent="0">
              <a:buNone/>
            </a:pPr>
            <a:r>
              <a:rPr lang="en-US" sz="3600"/>
              <a:t>On your paper answer the following questions:</a:t>
            </a:r>
          </a:p>
          <a:p>
            <a:pPr marL="152400" indent="0">
              <a:buNone/>
            </a:pPr>
            <a:endParaRPr lang="en-US" sz="3600"/>
          </a:p>
          <a:p>
            <a:pPr marL="152400" indent="0">
              <a:buNone/>
            </a:pPr>
            <a:r>
              <a:rPr lang="en-US" sz="3600"/>
              <a:t>1. What is energy?</a:t>
            </a:r>
          </a:p>
          <a:p>
            <a:pPr marL="152400" indent="0">
              <a:buNone/>
            </a:pPr>
            <a:r>
              <a:rPr lang="en-US" sz="3600"/>
              <a:t>2. How do you receive energy from food?</a:t>
            </a:r>
          </a:p>
          <a:p>
            <a:pPr marL="608965" indent="-456565"/>
            <a:endParaRPr lang="en-US"/>
          </a:p>
        </p:txBody>
      </p:sp>
    </p:spTree>
    <p:extLst>
      <p:ext uri="{BB962C8B-B14F-4D97-AF65-F5344CB8AC3E}">
        <p14:creationId xmlns:p14="http://schemas.microsoft.com/office/powerpoint/2010/main" val="97679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88D9476-9173-5740-8587-A840FA8ECEB4}"/>
              </a:ext>
            </a:extLst>
          </p:cNvPr>
          <p:cNvGraphicFramePr/>
          <p:nvPr/>
        </p:nvGraphicFramePr>
        <p:xfrm>
          <a:off x="3267242" y="64169"/>
          <a:ext cx="4304632" cy="671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C4026C6D-BA95-CB47-B146-5F29BA8F887F}"/>
              </a:ext>
            </a:extLst>
          </p:cNvPr>
          <p:cNvGraphicFramePr/>
          <p:nvPr/>
        </p:nvGraphicFramePr>
        <p:xfrm>
          <a:off x="339557" y="77982"/>
          <a:ext cx="4775201" cy="67020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1">
            <a:extLst>
              <a:ext uri="{FF2B5EF4-FFF2-40B4-BE49-F238E27FC236}">
                <a16:creationId xmlns:a16="http://schemas.microsoft.com/office/drawing/2014/main" id="{ACBEFE67-63DB-074B-A486-13FC1E48EFC5}"/>
              </a:ext>
            </a:extLst>
          </p:cNvPr>
          <p:cNvSpPr txBox="1">
            <a:spLocks/>
          </p:cNvSpPr>
          <p:nvPr/>
        </p:nvSpPr>
        <p:spPr>
          <a:xfrm>
            <a:off x="1251678" y="382385"/>
            <a:ext cx="10178322" cy="1492132"/>
          </a:xfrm>
          <a:prstGeom prst="rect">
            <a:avLst/>
          </a:prstGeom>
        </p:spPr>
        <p:txBody>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pPr algn="r"/>
            <a:r>
              <a:rPr lang="en-US"/>
              <a:t>Units</a:t>
            </a:r>
          </a:p>
        </p:txBody>
      </p:sp>
      <p:graphicFrame>
        <p:nvGraphicFramePr>
          <p:cNvPr id="8" name="Diagram 7">
            <a:extLst>
              <a:ext uri="{FF2B5EF4-FFF2-40B4-BE49-F238E27FC236}">
                <a16:creationId xmlns:a16="http://schemas.microsoft.com/office/drawing/2014/main" id="{A7B075BC-F342-BC43-8563-97F5BFD9F989}"/>
              </a:ext>
            </a:extLst>
          </p:cNvPr>
          <p:cNvGraphicFramePr/>
          <p:nvPr/>
        </p:nvGraphicFramePr>
        <p:xfrm>
          <a:off x="5620084" y="62064"/>
          <a:ext cx="4844717" cy="670203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081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ENERGY Equation</a:t>
            </a:r>
          </a:p>
        </p:txBody>
      </p:sp>
      <p:sp>
        <p:nvSpPr>
          <p:cNvPr id="4" name="TextBox 3">
            <a:extLst>
              <a:ext uri="{FF2B5EF4-FFF2-40B4-BE49-F238E27FC236}">
                <a16:creationId xmlns:a16="http://schemas.microsoft.com/office/drawing/2014/main" id="{8313ED85-9DB0-D6AA-A50A-3EA63F56FB12}"/>
              </a:ext>
            </a:extLst>
          </p:cNvPr>
          <p:cNvSpPr txBox="1"/>
          <p:nvPr/>
        </p:nvSpPr>
        <p:spPr>
          <a:xfrm>
            <a:off x="1623237" y="3572539"/>
            <a:ext cx="442668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rPr>
              <a:t>Q</a:t>
            </a:r>
            <a:r>
              <a:rPr lang="en-US" sz="3600" b="1"/>
              <a:t> = </a:t>
            </a:r>
            <a:r>
              <a:rPr lang="en-US" sz="3600" b="1">
                <a:solidFill>
                  <a:srgbClr val="FF0000"/>
                </a:solidFill>
              </a:rPr>
              <a:t>m</a:t>
            </a:r>
            <a:r>
              <a:rPr lang="en-US" sz="3600" b="1"/>
              <a:t> x </a:t>
            </a:r>
            <a:r>
              <a:rPr lang="en-US" sz="3600" b="1">
                <a:solidFill>
                  <a:srgbClr val="FF0000"/>
                </a:solidFill>
              </a:rPr>
              <a:t>C</a:t>
            </a:r>
            <a:r>
              <a:rPr lang="en-US" sz="3600" b="1"/>
              <a:t> x </a:t>
            </a:r>
            <a:r>
              <a:rPr lang="en-US" sz="3600" b="1">
                <a:solidFill>
                  <a:srgbClr val="FF0000"/>
                </a:solidFill>
              </a:rPr>
              <a:t>ΔT</a:t>
            </a:r>
          </a:p>
        </p:txBody>
      </p:sp>
      <p:pic>
        <p:nvPicPr>
          <p:cNvPr id="7" name="Picture 7" descr="A picture containing text, clipart&#10;&#10;Description automatically generated">
            <a:extLst>
              <a:ext uri="{FF2B5EF4-FFF2-40B4-BE49-F238E27FC236}">
                <a16:creationId xmlns:a16="http://schemas.microsoft.com/office/drawing/2014/main" id="{B36F345D-66A3-BDC4-6B4A-05D96A1493A4}"/>
              </a:ext>
            </a:extLst>
          </p:cNvPr>
          <p:cNvPicPr>
            <a:picLocks noGrp="1" noChangeAspect="1"/>
          </p:cNvPicPr>
          <p:nvPr>
            <p:ph idx="1"/>
          </p:nvPr>
        </p:nvPicPr>
        <p:blipFill>
          <a:blip r:embed="rId3"/>
          <a:stretch>
            <a:fillRect/>
          </a:stretch>
        </p:blipFill>
        <p:spPr>
          <a:xfrm>
            <a:off x="1068682" y="1875496"/>
            <a:ext cx="8505825" cy="1123950"/>
          </a:xfrm>
        </p:spPr>
      </p:pic>
    </p:spTree>
    <p:extLst>
      <p:ext uri="{BB962C8B-B14F-4D97-AF65-F5344CB8AC3E}">
        <p14:creationId xmlns:p14="http://schemas.microsoft.com/office/powerpoint/2010/main" val="1180370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 Sample Calculation </a:t>
            </a:r>
            <a:r>
              <a:rPr lang="en-US" sz="4800"/>
              <a:t>😍</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340283" y="1596762"/>
                <a:ext cx="10178322" cy="4468793"/>
              </a:xfrm>
            </p:spPr>
            <p:txBody>
              <a:bodyPr>
                <a:normAutofit/>
              </a:bodyPr>
              <a:lstStyle/>
              <a:p>
                <a:r>
                  <a:rPr lang="en-US" sz="2800"/>
                  <a:t>Mass of water being heated = 50 g</a:t>
                </a:r>
              </a:p>
              <a:p>
                <a:r>
                  <a:rPr lang="en-US" sz="2800"/>
                  <a:t>Initial temperature of water = 28 </a:t>
                </a:r>
                <a14:m>
                  <m:oMath xmlns:m="http://schemas.openxmlformats.org/officeDocument/2006/math">
                    <m:r>
                      <a:rPr lang="en-US" sz="2800" i="1">
                        <a:latin typeface="Cambria Math" charset="0"/>
                      </a:rPr>
                      <m:t>℃</m:t>
                    </m:r>
                  </m:oMath>
                </a14:m>
                <a:endParaRPr lang="en-US" sz="2800"/>
              </a:p>
              <a:p>
                <a:r>
                  <a:rPr lang="en-US" sz="2800"/>
                  <a:t>Final temperature of water = 90 </a:t>
                </a:r>
                <a14:m>
                  <m:oMath xmlns:m="http://schemas.openxmlformats.org/officeDocument/2006/math">
                    <m:r>
                      <a:rPr lang="en-US" sz="2800" i="1">
                        <a:latin typeface="Cambria Math" charset="0"/>
                      </a:rPr>
                      <m:t>℃</m:t>
                    </m:r>
                  </m:oMath>
                </a14:m>
                <a:endParaRPr lang="en-US" sz="2800"/>
              </a:p>
              <a:p>
                <a:r>
                  <a:rPr lang="en-US" sz="2800"/>
                  <a:t>Specific heat of water = 0.001 </a:t>
                </a:r>
                <a14:m>
                  <m:oMath xmlns:m="http://schemas.openxmlformats.org/officeDocument/2006/math">
                    <m:f>
                      <m:fPr>
                        <m:ctrlPr>
                          <a:rPr lang="en-US" sz="2800" i="1">
                            <a:latin typeface="Cambria Math" panose="02040503050406030204" pitchFamily="18" charset="0"/>
                          </a:rPr>
                        </m:ctrlPr>
                      </m:fPr>
                      <m:num>
                        <m:r>
                          <a:rPr lang="en-US" sz="2800" b="0" i="1" smtClean="0">
                            <a:latin typeface="Cambria Math" charset="0"/>
                          </a:rPr>
                          <m:t>𝐶</m:t>
                        </m:r>
                        <m:r>
                          <a:rPr lang="en-US" sz="2800" i="1">
                            <a:latin typeface="Cambria Math" charset="0"/>
                          </a:rPr>
                          <m:t>𝑎𝑙</m:t>
                        </m:r>
                      </m:num>
                      <m:den>
                        <m:r>
                          <a:rPr lang="en-US" sz="2800" i="1">
                            <a:latin typeface="Cambria Math" charset="0"/>
                          </a:rPr>
                          <m:t>𝑔</m:t>
                        </m:r>
                        <m:r>
                          <a:rPr lang="en-US" sz="2800" i="1">
                            <a:latin typeface="Cambria Math" charset="0"/>
                          </a:rPr>
                          <m:t>∗℃</m:t>
                        </m:r>
                      </m:den>
                    </m:f>
                  </m:oMath>
                </a14:m>
                <a:endParaRPr lang="en-US" sz="2800"/>
              </a:p>
              <a:p>
                <a:endParaRPr lang="en-US" sz="2800"/>
              </a:p>
              <a:p>
                <a:r>
                  <a:rPr lang="en-US" sz="2800"/>
                  <a:t>To find the energy in the food, use the following equation.</a:t>
                </a:r>
              </a:p>
              <a:p>
                <a:r>
                  <a:rPr lang="en-US" sz="2800" b="1">
                    <a:solidFill>
                      <a:srgbClr val="FF0000"/>
                    </a:solidFill>
                  </a:rPr>
                  <a:t>Q  </a:t>
                </a:r>
                <a:r>
                  <a:rPr lang="en-US" sz="2800" b="1"/>
                  <a:t>=</a:t>
                </a:r>
                <a:r>
                  <a:rPr lang="en-US" sz="2800"/>
                  <a:t>   </a:t>
                </a:r>
                <a:r>
                  <a:rPr lang="en-US" sz="2800" b="1">
                    <a:solidFill>
                      <a:srgbClr val="FF0000"/>
                    </a:solidFill>
                  </a:rPr>
                  <a:t>m  </a:t>
                </a:r>
                <a:r>
                  <a:rPr lang="en-US" sz="2800" b="1"/>
                  <a:t>x   </a:t>
                </a:r>
                <a:r>
                  <a:rPr lang="en-US" sz="2800" b="1">
                    <a:solidFill>
                      <a:srgbClr val="FF0000"/>
                    </a:solidFill>
                  </a:rPr>
                  <a:t>C</a:t>
                </a:r>
                <a:r>
                  <a:rPr lang="en-US" sz="2800"/>
                  <a:t> </a:t>
                </a:r>
                <a:r>
                  <a:rPr lang="en-US" sz="2800" b="1"/>
                  <a:t>x   </a:t>
                </a:r>
                <a:r>
                  <a:rPr lang="en-US" sz="2800" b="1">
                    <a:solidFill>
                      <a:srgbClr val="FF0000"/>
                    </a:solidFill>
                  </a:rPr>
                  <a:t>ΔT</a:t>
                </a:r>
                <a:endParaRPr lang="en-US" sz="2800"/>
              </a:p>
              <a:p>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340283" y="1596762"/>
                <a:ext cx="10178322" cy="4468793"/>
              </a:xfrm>
              <a:blipFill>
                <a:blip r:embed="rId2"/>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71C2DEF-2463-16C9-F798-19A9407C5B4F}"/>
              </a:ext>
            </a:extLst>
          </p:cNvPr>
          <p:cNvSpPr txBox="1"/>
          <p:nvPr/>
        </p:nvSpPr>
        <p:spPr>
          <a:xfrm>
            <a:off x="1800447" y="5078818"/>
            <a:ext cx="4426688" cy="646331"/>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rPr>
              <a:t>Q</a:t>
            </a:r>
            <a:r>
              <a:rPr lang="en-US" sz="3600" b="1"/>
              <a:t> = </a:t>
            </a:r>
            <a:r>
              <a:rPr lang="en-US" sz="3600" b="1">
                <a:solidFill>
                  <a:srgbClr val="FF0000"/>
                </a:solidFill>
              </a:rPr>
              <a:t>m</a:t>
            </a:r>
            <a:r>
              <a:rPr lang="en-US" sz="3600" b="1"/>
              <a:t> x </a:t>
            </a:r>
            <a:r>
              <a:rPr lang="en-US" sz="3600" b="1">
                <a:solidFill>
                  <a:srgbClr val="FF0000"/>
                </a:solidFill>
              </a:rPr>
              <a:t>C</a:t>
            </a:r>
            <a:r>
              <a:rPr lang="en-US" sz="3600" b="1"/>
              <a:t> x </a:t>
            </a:r>
            <a:r>
              <a:rPr lang="en-US" sz="3600" b="1">
                <a:solidFill>
                  <a:srgbClr val="FF0000"/>
                </a:solidFill>
              </a:rPr>
              <a:t>ΔT</a:t>
            </a:r>
          </a:p>
        </p:txBody>
      </p:sp>
    </p:spTree>
    <p:extLst>
      <p:ext uri="{BB962C8B-B14F-4D97-AF65-F5344CB8AC3E}">
        <p14:creationId xmlns:p14="http://schemas.microsoft.com/office/powerpoint/2010/main" val="1294756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A10D5292-76A2-E2D0-F698-30A99DB89325}"/>
              </a:ext>
            </a:extLst>
          </p:cNvPr>
          <p:cNvPicPr>
            <a:picLocks noGrp="1" noChangeAspect="1"/>
          </p:cNvPicPr>
          <p:nvPr>
            <p:ph idx="1"/>
          </p:nvPr>
        </p:nvPicPr>
        <p:blipFill>
          <a:blip r:embed="rId2"/>
          <a:stretch>
            <a:fillRect/>
          </a:stretch>
        </p:blipFill>
        <p:spPr>
          <a:xfrm>
            <a:off x="1185530" y="1742046"/>
            <a:ext cx="9601200" cy="3327911"/>
          </a:xfrm>
        </p:spPr>
      </p:pic>
      <p:sp>
        <p:nvSpPr>
          <p:cNvPr id="2" name="Title 1"/>
          <p:cNvSpPr>
            <a:spLocks noGrp="1"/>
          </p:cNvSpPr>
          <p:nvPr>
            <p:ph type="title"/>
          </p:nvPr>
        </p:nvSpPr>
        <p:spPr/>
        <p:txBody>
          <a:bodyPr/>
          <a:lstStyle/>
          <a:p>
            <a:r>
              <a:rPr lang="en-US"/>
              <a:t>Sample Calculation</a:t>
            </a:r>
          </a:p>
        </p:txBody>
      </p:sp>
      <p:sp>
        <p:nvSpPr>
          <p:cNvPr id="5" name="TextBox 4">
            <a:extLst>
              <a:ext uri="{FF2B5EF4-FFF2-40B4-BE49-F238E27FC236}">
                <a16:creationId xmlns:a16="http://schemas.microsoft.com/office/drawing/2014/main" id="{86EF31DA-EDFC-F851-07AE-407B1009DD28}"/>
              </a:ext>
            </a:extLst>
          </p:cNvPr>
          <p:cNvSpPr txBox="1"/>
          <p:nvPr/>
        </p:nvSpPr>
        <p:spPr>
          <a:xfrm>
            <a:off x="3430772" y="5069957"/>
            <a:ext cx="5108943" cy="646331"/>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rPr>
              <a:t>Q</a:t>
            </a:r>
            <a:r>
              <a:rPr lang="en-US" sz="3600" b="1"/>
              <a:t> = </a:t>
            </a:r>
            <a:r>
              <a:rPr lang="en-US" sz="3600" b="1">
                <a:solidFill>
                  <a:srgbClr val="FF0000"/>
                </a:solidFill>
              </a:rPr>
              <a:t>m</a:t>
            </a:r>
            <a:r>
              <a:rPr lang="en-US" sz="3600" b="1"/>
              <a:t> x </a:t>
            </a:r>
            <a:r>
              <a:rPr lang="en-US" sz="3600" b="1">
                <a:solidFill>
                  <a:srgbClr val="FF0000"/>
                </a:solidFill>
              </a:rPr>
              <a:t>C</a:t>
            </a:r>
            <a:r>
              <a:rPr lang="en-US" sz="3600" b="1"/>
              <a:t> x </a:t>
            </a:r>
            <a:r>
              <a:rPr lang="en-US" sz="3600" b="1">
                <a:solidFill>
                  <a:srgbClr val="FF0000"/>
                </a:solidFill>
              </a:rPr>
              <a:t>ΔT</a:t>
            </a:r>
          </a:p>
        </p:txBody>
      </p:sp>
      <p:sp>
        <p:nvSpPr>
          <p:cNvPr id="4" name="TextBox 3">
            <a:extLst>
              <a:ext uri="{FF2B5EF4-FFF2-40B4-BE49-F238E27FC236}">
                <a16:creationId xmlns:a16="http://schemas.microsoft.com/office/drawing/2014/main" id="{28459810-9550-4598-BF5A-0865DFD07EF4}"/>
              </a:ext>
            </a:extLst>
          </p:cNvPr>
          <p:cNvSpPr txBox="1"/>
          <p:nvPr/>
        </p:nvSpPr>
        <p:spPr>
          <a:xfrm>
            <a:off x="1185530" y="4478851"/>
            <a:ext cx="8843967" cy="677108"/>
          </a:xfrm>
          <a:prstGeom prst="rect">
            <a:avLst/>
          </a:prstGeom>
          <a:solidFill>
            <a:schemeClr val="accent1">
              <a:lumMod val="20000"/>
              <a:lumOff val="80000"/>
            </a:schemeClr>
          </a:solidFill>
        </p:spPr>
        <p:txBody>
          <a:bodyPr wrap="square" rtlCol="0">
            <a:spAutoFit/>
          </a:bodyPr>
          <a:lstStyle/>
          <a:p>
            <a:r>
              <a:rPr lang="en-US" sz="2400"/>
              <a:t>To find the energy in the food, use the following equation.</a:t>
            </a:r>
            <a:r>
              <a:rPr lang="en-US" sz="1400"/>
              <a:t>.</a:t>
            </a:r>
          </a:p>
          <a:p>
            <a:endParaRPr lang="en-US"/>
          </a:p>
        </p:txBody>
      </p:sp>
    </p:spTree>
    <p:extLst>
      <p:ext uri="{BB962C8B-B14F-4D97-AF65-F5344CB8AC3E}">
        <p14:creationId xmlns:p14="http://schemas.microsoft.com/office/powerpoint/2010/main" val="136695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Sample Calculation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66003" y="1600980"/>
                <a:ext cx="10178322" cy="4874635"/>
              </a:xfrm>
            </p:spPr>
            <p:txBody>
              <a:bodyPr/>
              <a:lstStyle/>
              <a:p>
                <a:r>
                  <a:rPr lang="en-US" sz="2400"/>
                  <a:t>Find the energy in the nut. Use the following equation.</a:t>
                </a:r>
              </a:p>
              <a:p>
                <a:r>
                  <a:rPr lang="en-US" sz="2400" b="1">
                    <a:solidFill>
                      <a:srgbClr val="FF0000"/>
                    </a:solidFill>
                  </a:rPr>
                  <a:t>Q  </a:t>
                </a:r>
                <a:r>
                  <a:rPr lang="en-US" sz="2400" b="1"/>
                  <a:t>=</a:t>
                </a:r>
                <a:r>
                  <a:rPr lang="en-US" sz="2400"/>
                  <a:t>   </a:t>
                </a:r>
                <a:r>
                  <a:rPr lang="en-US" sz="2400" b="1">
                    <a:solidFill>
                      <a:srgbClr val="FF0000"/>
                    </a:solidFill>
                  </a:rPr>
                  <a:t>m  </a:t>
                </a:r>
                <a:r>
                  <a:rPr lang="en-US" sz="2400" b="1"/>
                  <a:t>x   </a:t>
                </a:r>
                <a:r>
                  <a:rPr lang="en-US" sz="2400" b="1">
                    <a:solidFill>
                      <a:srgbClr val="FF0000"/>
                    </a:solidFill>
                  </a:rPr>
                  <a:t>C</a:t>
                </a:r>
                <a:r>
                  <a:rPr lang="en-US" sz="2400"/>
                  <a:t> </a:t>
                </a:r>
                <a:r>
                  <a:rPr lang="en-US" sz="2400" b="1"/>
                  <a:t>x   </a:t>
                </a:r>
                <a:r>
                  <a:rPr lang="en-US" sz="2400" b="1">
                    <a:solidFill>
                      <a:srgbClr val="FF0000"/>
                    </a:solidFill>
                  </a:rPr>
                  <a:t>ΔT</a:t>
                </a:r>
                <a:endParaRPr lang="en-US" sz="2400"/>
              </a:p>
              <a:p>
                <a:r>
                  <a:rPr lang="en-US" sz="2400" b="1">
                    <a:solidFill>
                      <a:srgbClr val="FF0000"/>
                    </a:solidFill>
                  </a:rPr>
                  <a:t>Q  </a:t>
                </a:r>
                <a:r>
                  <a:rPr lang="en-US" sz="2400" b="1"/>
                  <a:t>=</a:t>
                </a:r>
                <a:r>
                  <a:rPr lang="en-US" sz="2400"/>
                  <a:t>   </a:t>
                </a:r>
                <a:r>
                  <a:rPr lang="en-US" sz="2400" b="1">
                    <a:solidFill>
                      <a:srgbClr val="FF0000"/>
                    </a:solidFill>
                  </a:rPr>
                  <a:t>m  </a:t>
                </a:r>
                <a:r>
                  <a:rPr lang="en-US" sz="2400" b="1"/>
                  <a:t>x   </a:t>
                </a:r>
                <a:r>
                  <a:rPr lang="en-US" sz="2400" b="1">
                    <a:solidFill>
                      <a:srgbClr val="FF0000"/>
                    </a:solidFill>
                  </a:rPr>
                  <a:t>C</a:t>
                </a:r>
                <a:r>
                  <a:rPr lang="en-US" sz="2400"/>
                  <a:t> </a:t>
                </a:r>
                <a:r>
                  <a:rPr lang="en-US" sz="2400" b="1"/>
                  <a:t>x   </a:t>
                </a:r>
                <a:r>
                  <a:rPr lang="en-US" sz="2400" b="1">
                    <a:solidFill>
                      <a:srgbClr val="FF0000"/>
                    </a:solidFill>
                  </a:rPr>
                  <a:t>(</a:t>
                </a:r>
                <a:r>
                  <a:rPr lang="en-US" sz="2400" b="1" err="1">
                    <a:solidFill>
                      <a:srgbClr val="FF0000"/>
                    </a:solidFill>
                  </a:rPr>
                  <a:t>Tfinal</a:t>
                </a:r>
                <a:r>
                  <a:rPr lang="en-US" sz="2400" b="1">
                    <a:solidFill>
                      <a:srgbClr val="FF0000"/>
                    </a:solidFill>
                  </a:rPr>
                  <a:t> – </a:t>
                </a:r>
                <a:r>
                  <a:rPr lang="en-US" sz="2400" b="1" err="1">
                    <a:solidFill>
                      <a:srgbClr val="FF0000"/>
                    </a:solidFill>
                  </a:rPr>
                  <a:t>Tinitial</a:t>
                </a:r>
                <a:r>
                  <a:rPr lang="en-US" sz="2400" b="1">
                    <a:solidFill>
                      <a:srgbClr val="FF0000"/>
                    </a:solidFill>
                  </a:rPr>
                  <a:t>)</a:t>
                </a:r>
              </a:p>
              <a:p>
                <a:endParaRPr lang="en-US" sz="2400"/>
              </a:p>
              <a:p>
                <a:r>
                  <a:rPr lang="en-US" sz="2400" b="1">
                    <a:solidFill>
                      <a:srgbClr val="FF0000"/>
                    </a:solidFill>
                  </a:rPr>
                  <a:t>Q  </a:t>
                </a:r>
                <a:r>
                  <a:rPr lang="en-US" sz="2400" b="1"/>
                  <a:t>=</a:t>
                </a:r>
                <a:r>
                  <a:rPr lang="en-US" sz="2400"/>
                  <a:t>   </a:t>
                </a:r>
                <a:r>
                  <a:rPr lang="en-US" sz="2400" b="1">
                    <a:solidFill>
                      <a:srgbClr val="FF0000"/>
                    </a:solidFill>
                  </a:rPr>
                  <a:t>(50g)  </a:t>
                </a:r>
                <a:r>
                  <a:rPr lang="en-US" sz="2400" b="1"/>
                  <a:t>x   </a:t>
                </a:r>
                <a:r>
                  <a:rPr lang="en-US" sz="2400" b="1">
                    <a:solidFill>
                      <a:srgbClr val="FF0000"/>
                    </a:solidFill>
                  </a:rPr>
                  <a:t>(0.001</a:t>
                </a:r>
                <a:r>
                  <a:rPr lang="en-US" sz="2400">
                    <a:solidFill>
                      <a:srgbClr val="FF0000"/>
                    </a:solidFill>
                  </a:rPr>
                  <a:t> </a:t>
                </a:r>
                <a14:m>
                  <m:oMath xmlns:m="http://schemas.openxmlformats.org/officeDocument/2006/math">
                    <m:f>
                      <m:fPr>
                        <m:ctrlPr>
                          <a:rPr lang="en-US" sz="2400" i="1">
                            <a:solidFill>
                              <a:srgbClr val="FF0000"/>
                            </a:solidFill>
                            <a:latin typeface="Cambria Math" panose="02040503050406030204" pitchFamily="18" charset="0"/>
                          </a:rPr>
                        </m:ctrlPr>
                      </m:fPr>
                      <m:num>
                        <m:r>
                          <a:rPr lang="en-US" sz="2400" b="0" i="1" smtClean="0">
                            <a:solidFill>
                              <a:srgbClr val="FF0000"/>
                            </a:solidFill>
                            <a:latin typeface="Cambria Math" charset="0"/>
                          </a:rPr>
                          <m:t>𝐶</m:t>
                        </m:r>
                        <m:r>
                          <a:rPr lang="en-US" sz="2400" i="1">
                            <a:solidFill>
                              <a:srgbClr val="FF0000"/>
                            </a:solidFill>
                            <a:latin typeface="Cambria Math" charset="0"/>
                          </a:rPr>
                          <m:t>𝑎𝑙</m:t>
                        </m:r>
                      </m:num>
                      <m:den>
                        <m:r>
                          <a:rPr lang="en-US" sz="2400" i="1">
                            <a:solidFill>
                              <a:srgbClr val="FF0000"/>
                            </a:solidFill>
                            <a:latin typeface="Cambria Math" charset="0"/>
                          </a:rPr>
                          <m:t>𝑔</m:t>
                        </m:r>
                        <m:r>
                          <a:rPr lang="en-US" sz="2400" i="1">
                            <a:solidFill>
                              <a:srgbClr val="FF0000"/>
                            </a:solidFill>
                            <a:latin typeface="Cambria Math" charset="0"/>
                          </a:rPr>
                          <m:t>∗℃</m:t>
                        </m:r>
                      </m:den>
                    </m:f>
                  </m:oMath>
                </a14:m>
                <a:r>
                  <a:rPr lang="en-US" sz="2400" b="1">
                    <a:solidFill>
                      <a:srgbClr val="FF0000"/>
                    </a:solidFill>
                  </a:rPr>
                  <a:t> )</a:t>
                </a:r>
                <a:r>
                  <a:rPr lang="en-US" sz="2400"/>
                  <a:t> </a:t>
                </a:r>
                <a:r>
                  <a:rPr lang="en-US" sz="2400" b="1"/>
                  <a:t>x   </a:t>
                </a:r>
                <a:r>
                  <a:rPr lang="en-US" sz="2400" b="1">
                    <a:solidFill>
                      <a:srgbClr val="FF0000"/>
                    </a:solidFill>
                  </a:rPr>
                  <a:t>(90</a:t>
                </a:r>
                <a14:m>
                  <m:oMath xmlns:m="http://schemas.openxmlformats.org/officeDocument/2006/math">
                    <m:r>
                      <a:rPr lang="en-US" sz="2400" i="1" smtClean="0">
                        <a:solidFill>
                          <a:srgbClr val="FF0000"/>
                        </a:solidFill>
                        <a:latin typeface="Cambria Math" charset="0"/>
                      </a:rPr>
                      <m:t>℃</m:t>
                    </m:r>
                  </m:oMath>
                </a14:m>
                <a:r>
                  <a:rPr lang="en-US" sz="2400" b="1">
                    <a:solidFill>
                      <a:srgbClr val="FF0000"/>
                    </a:solidFill>
                  </a:rPr>
                  <a:t> – 28</a:t>
                </a:r>
                <a:r>
                  <a:rPr lang="en-US" sz="2400">
                    <a:solidFill>
                      <a:srgbClr val="FF0000"/>
                    </a:solidFill>
                  </a:rPr>
                  <a:t> </a:t>
                </a:r>
                <a14:m>
                  <m:oMath xmlns:m="http://schemas.openxmlformats.org/officeDocument/2006/math">
                    <m:r>
                      <a:rPr lang="en-US" sz="2400" i="1">
                        <a:solidFill>
                          <a:srgbClr val="FF0000"/>
                        </a:solidFill>
                        <a:latin typeface="Cambria Math" charset="0"/>
                      </a:rPr>
                      <m:t>℃</m:t>
                    </m:r>
                  </m:oMath>
                </a14:m>
                <a:r>
                  <a:rPr lang="en-US" sz="2400" b="1">
                    <a:solidFill>
                      <a:srgbClr val="FF0000"/>
                    </a:solidFill>
                  </a:rPr>
                  <a:t> )</a:t>
                </a:r>
              </a:p>
              <a:p>
                <a:r>
                  <a:rPr lang="en-US" sz="2400" b="1">
                    <a:solidFill>
                      <a:srgbClr val="FF0000"/>
                    </a:solidFill>
                  </a:rPr>
                  <a:t>Q  </a:t>
                </a:r>
                <a:r>
                  <a:rPr lang="en-US" sz="2400" b="1"/>
                  <a:t>=</a:t>
                </a:r>
                <a:r>
                  <a:rPr lang="en-US" sz="2400"/>
                  <a:t>   </a:t>
                </a:r>
                <a:r>
                  <a:rPr lang="en-US" sz="2400" b="1">
                    <a:solidFill>
                      <a:srgbClr val="FF0000"/>
                    </a:solidFill>
                  </a:rPr>
                  <a:t>(50g)  </a:t>
                </a:r>
                <a:r>
                  <a:rPr lang="en-US" sz="2400" b="1"/>
                  <a:t>x   </a:t>
                </a:r>
                <a:r>
                  <a:rPr lang="en-US" sz="2400" b="1">
                    <a:solidFill>
                      <a:srgbClr val="FF0000"/>
                    </a:solidFill>
                  </a:rPr>
                  <a:t>(0.001</a:t>
                </a:r>
                <a:r>
                  <a:rPr lang="en-US" sz="2400">
                    <a:solidFill>
                      <a:srgbClr val="FF0000"/>
                    </a:solidFill>
                  </a:rPr>
                  <a:t> </a:t>
                </a:r>
                <a14:m>
                  <m:oMath xmlns:m="http://schemas.openxmlformats.org/officeDocument/2006/math">
                    <m:f>
                      <m:fPr>
                        <m:ctrlPr>
                          <a:rPr lang="en-US" sz="2400" i="1">
                            <a:solidFill>
                              <a:srgbClr val="FF0000"/>
                            </a:solidFill>
                            <a:latin typeface="Cambria Math" panose="02040503050406030204" pitchFamily="18" charset="0"/>
                          </a:rPr>
                        </m:ctrlPr>
                      </m:fPr>
                      <m:num>
                        <m:r>
                          <a:rPr lang="en-US" sz="2400" b="0" i="1" smtClean="0">
                            <a:solidFill>
                              <a:srgbClr val="FF0000"/>
                            </a:solidFill>
                            <a:latin typeface="Cambria Math" charset="0"/>
                          </a:rPr>
                          <m:t>𝐶</m:t>
                        </m:r>
                        <m:r>
                          <a:rPr lang="en-US" sz="2400" i="1">
                            <a:solidFill>
                              <a:srgbClr val="FF0000"/>
                            </a:solidFill>
                            <a:latin typeface="Cambria Math" charset="0"/>
                          </a:rPr>
                          <m:t>𝑎𝑙</m:t>
                        </m:r>
                      </m:num>
                      <m:den>
                        <m:r>
                          <a:rPr lang="en-US" sz="2400" i="1">
                            <a:solidFill>
                              <a:srgbClr val="FF0000"/>
                            </a:solidFill>
                            <a:latin typeface="Cambria Math" charset="0"/>
                          </a:rPr>
                          <m:t>𝑔</m:t>
                        </m:r>
                        <m:r>
                          <a:rPr lang="en-US" sz="2400" i="1">
                            <a:solidFill>
                              <a:srgbClr val="FF0000"/>
                            </a:solidFill>
                            <a:latin typeface="Cambria Math" charset="0"/>
                          </a:rPr>
                          <m:t>∗℃</m:t>
                        </m:r>
                      </m:den>
                    </m:f>
                  </m:oMath>
                </a14:m>
                <a:r>
                  <a:rPr lang="en-US" sz="2400" b="1">
                    <a:solidFill>
                      <a:srgbClr val="FF0000"/>
                    </a:solidFill>
                  </a:rPr>
                  <a:t> )</a:t>
                </a:r>
                <a:r>
                  <a:rPr lang="en-US" sz="2400"/>
                  <a:t> </a:t>
                </a:r>
                <a:r>
                  <a:rPr lang="en-US" sz="2400" b="1"/>
                  <a:t>x   </a:t>
                </a:r>
                <a:r>
                  <a:rPr lang="en-US" sz="2400" b="1">
                    <a:solidFill>
                      <a:srgbClr val="FF0000"/>
                    </a:solidFill>
                  </a:rPr>
                  <a:t>(6</a:t>
                </a:r>
                <a14:m>
                  <m:oMath xmlns:m="http://schemas.openxmlformats.org/officeDocument/2006/math">
                    <m:r>
                      <a:rPr lang="en-US" sz="2400" b="1" i="0" smtClean="0">
                        <a:solidFill>
                          <a:srgbClr val="FF0000"/>
                        </a:solidFill>
                        <a:latin typeface="Cambria Math" charset="0"/>
                      </a:rPr>
                      <m:t>𝟐</m:t>
                    </m:r>
                    <m:r>
                      <a:rPr lang="en-US" sz="2400" i="1">
                        <a:solidFill>
                          <a:srgbClr val="FF0000"/>
                        </a:solidFill>
                        <a:latin typeface="Cambria Math" charset="0"/>
                      </a:rPr>
                      <m:t>℃</m:t>
                    </m:r>
                  </m:oMath>
                </a14:m>
                <a:r>
                  <a:rPr lang="en-US" sz="2400" b="1">
                    <a:solidFill>
                      <a:srgbClr val="FF0000"/>
                    </a:solidFill>
                  </a:rPr>
                  <a:t> )</a:t>
                </a:r>
              </a:p>
              <a:p>
                <a:r>
                  <a:rPr lang="en-US" sz="2400" b="1">
                    <a:solidFill>
                      <a:srgbClr val="FF0000"/>
                    </a:solidFill>
                  </a:rPr>
                  <a:t>Q  </a:t>
                </a:r>
                <a:r>
                  <a:rPr lang="en-US" sz="2400" b="1"/>
                  <a:t>=</a:t>
                </a:r>
                <a:r>
                  <a:rPr lang="en-US" sz="2400"/>
                  <a:t>   </a:t>
                </a:r>
                <a:r>
                  <a:rPr lang="en-US" sz="2400" b="1">
                    <a:solidFill>
                      <a:srgbClr val="FF0000"/>
                    </a:solidFill>
                  </a:rPr>
                  <a:t>3.1 Cal</a:t>
                </a:r>
                <a:endParaRPr lang="en-US" sz="240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66003" y="1600980"/>
                <a:ext cx="10178322" cy="4874635"/>
              </a:xfr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p:cNvSpPr txBox="1">
                <a:spLocks/>
              </p:cNvSpPr>
              <p:nvPr/>
            </p:nvSpPr>
            <p:spPr>
              <a:xfrm>
                <a:off x="9409889" y="320456"/>
                <a:ext cx="2360579" cy="250056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50 g = </a:t>
                </a:r>
                <a:r>
                  <a:rPr lang="en-US">
                    <a:solidFill>
                      <a:srgbClr val="FF0000"/>
                    </a:solidFill>
                  </a:rPr>
                  <a:t>m</a:t>
                </a:r>
              </a:p>
              <a:p>
                <a:pPr marL="0" indent="0">
                  <a:buNone/>
                </a:pPr>
                <a:r>
                  <a:rPr lang="en-US"/>
                  <a:t>28 </a:t>
                </a:r>
                <a14:m>
                  <m:oMath xmlns:m="http://schemas.openxmlformats.org/officeDocument/2006/math">
                    <m:r>
                      <a:rPr lang="en-US" i="1">
                        <a:latin typeface="Cambria Math" charset="0"/>
                      </a:rPr>
                      <m:t>℃</m:t>
                    </m:r>
                  </m:oMath>
                </a14:m>
                <a:r>
                  <a:rPr lang="en-US"/>
                  <a:t> = </a:t>
                </a:r>
                <a:r>
                  <a:rPr lang="en-US" err="1">
                    <a:solidFill>
                      <a:srgbClr val="FF0000"/>
                    </a:solidFill>
                  </a:rPr>
                  <a:t>Tinitial</a:t>
                </a:r>
                <a:endParaRPr lang="en-US">
                  <a:solidFill>
                    <a:srgbClr val="FF0000"/>
                  </a:solidFill>
                </a:endParaRPr>
              </a:p>
              <a:p>
                <a:pPr marL="0" indent="0">
                  <a:buNone/>
                </a:pPr>
                <a:r>
                  <a:rPr lang="en-US"/>
                  <a:t>90 </a:t>
                </a:r>
                <a14:m>
                  <m:oMath xmlns:m="http://schemas.openxmlformats.org/officeDocument/2006/math">
                    <m:r>
                      <a:rPr lang="en-US" i="1">
                        <a:latin typeface="Cambria Math" charset="0"/>
                      </a:rPr>
                      <m:t>℃</m:t>
                    </m:r>
                  </m:oMath>
                </a14:m>
                <a:r>
                  <a:rPr lang="en-US"/>
                  <a:t> = </a:t>
                </a:r>
                <a:r>
                  <a:rPr lang="en-US" err="1">
                    <a:solidFill>
                      <a:srgbClr val="FF0000"/>
                    </a:solidFill>
                  </a:rPr>
                  <a:t>Tfinal</a:t>
                </a:r>
                <a:endParaRPr lang="en-US">
                  <a:solidFill>
                    <a:srgbClr val="FF0000"/>
                  </a:solidFill>
                </a:endParaRPr>
              </a:p>
              <a:p>
                <a:pPr marL="0" indent="0">
                  <a:buNone/>
                </a:pPr>
                <a:r>
                  <a:rPr lang="en-US"/>
                  <a:t>0.001 </a:t>
                </a:r>
                <a14:m>
                  <m:oMath xmlns:m="http://schemas.openxmlformats.org/officeDocument/2006/math">
                    <m:f>
                      <m:fPr>
                        <m:ctrlPr>
                          <a:rPr lang="en-US" i="1">
                            <a:latin typeface="Cambria Math" panose="02040503050406030204" pitchFamily="18" charset="0"/>
                          </a:rPr>
                        </m:ctrlPr>
                      </m:fPr>
                      <m:num>
                        <m:r>
                          <a:rPr lang="en-US" b="0" i="1" smtClean="0">
                            <a:latin typeface="Cambria Math" charset="0"/>
                          </a:rPr>
                          <m:t>𝐶</m:t>
                        </m:r>
                        <m:r>
                          <a:rPr lang="en-US" i="1">
                            <a:latin typeface="Cambria Math" charset="0"/>
                          </a:rPr>
                          <m:t>𝑎𝑙</m:t>
                        </m:r>
                      </m:num>
                      <m:den>
                        <m:r>
                          <a:rPr lang="en-US" i="1">
                            <a:latin typeface="Cambria Math" charset="0"/>
                          </a:rPr>
                          <m:t>𝑔</m:t>
                        </m:r>
                        <m:r>
                          <a:rPr lang="en-US" i="1">
                            <a:latin typeface="Cambria Math" charset="0"/>
                          </a:rPr>
                          <m:t>∗℃</m:t>
                        </m:r>
                      </m:den>
                    </m:f>
                  </m:oMath>
                </a14:m>
                <a:r>
                  <a:rPr lang="en-US"/>
                  <a:t> = </a:t>
                </a:r>
                <a:r>
                  <a:rPr lang="en-US">
                    <a:solidFill>
                      <a:srgbClr val="FF0000"/>
                    </a:solidFill>
                  </a:rPr>
                  <a:t>C</a:t>
                </a:r>
              </a:p>
              <a:p>
                <a:endParaRPr lang="en-US"/>
              </a:p>
              <a:p>
                <a:endParaRPr lang="en-US"/>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9409889" y="320456"/>
                <a:ext cx="2360579" cy="2500565"/>
              </a:xfrm>
              <a:prstGeom prst="rect">
                <a:avLst/>
              </a:prstGeom>
              <a:blipFill>
                <a:blip r:embed="rId4"/>
                <a:stretch>
                  <a:fillRect l="-4092" t="-3623" r="-256"/>
                </a:stretch>
              </a:blipFill>
            </p:spPr>
            <p:txBody>
              <a:bodyPr/>
              <a:lstStyle/>
              <a:p>
                <a:r>
                  <a:rPr lang="en-US">
                    <a:noFill/>
                  </a:rPr>
                  <a:t> </a:t>
                </a:r>
              </a:p>
            </p:txBody>
          </p:sp>
        </mc:Fallback>
      </mc:AlternateContent>
      <p:sp>
        <p:nvSpPr>
          <p:cNvPr id="5" name="Rectangle 4"/>
          <p:cNvSpPr/>
          <p:nvPr/>
        </p:nvSpPr>
        <p:spPr>
          <a:xfrm>
            <a:off x="900658" y="4877641"/>
            <a:ext cx="2644303" cy="75875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1678" y="5825174"/>
            <a:ext cx="8816990" cy="461665"/>
          </a:xfrm>
          <a:prstGeom prst="rect">
            <a:avLst/>
          </a:prstGeom>
          <a:noFill/>
        </p:spPr>
        <p:txBody>
          <a:bodyPr wrap="square" lIns="91440" tIns="45720" rIns="91440" bIns="45720" rtlCol="0" anchor="t">
            <a:spAutoFit/>
          </a:bodyPr>
          <a:lstStyle/>
          <a:p>
            <a:r>
              <a:rPr lang="en-US" sz="2400"/>
              <a:t>The energy found in the food item was 3.1 Calories.</a:t>
            </a:r>
          </a:p>
        </p:txBody>
      </p:sp>
    </p:spTree>
    <p:extLst>
      <p:ext uri="{BB962C8B-B14F-4D97-AF65-F5344CB8AC3E}">
        <p14:creationId xmlns:p14="http://schemas.microsoft.com/office/powerpoint/2010/main" val="46866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ENERGY Equation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02306" y="3368855"/>
                <a:ext cx="10178322" cy="3593591"/>
              </a:xfrm>
            </p:spPr>
            <p:txBody>
              <a:bodyPr/>
              <a:lstStyle/>
              <a:p>
                <a:pPr marL="0" indent="0">
                  <a:buNone/>
                </a:pPr>
                <a:r>
                  <a:rPr lang="en-US" sz="3200" b="1">
                    <a:solidFill>
                      <a:srgbClr val="FF0000"/>
                    </a:solidFill>
                  </a:rPr>
                  <a:t>Q</a:t>
                </a:r>
                <a14:m>
                  <m:oMath xmlns:m="http://schemas.openxmlformats.org/officeDocument/2006/math">
                    <m:d>
                      <m:dPr>
                        <m:ctrlPr>
                          <a:rPr lang="en-US" sz="3200" b="1" i="1">
                            <a:latin typeface="Cambria Math" panose="02040503050406030204" pitchFamily="18" charset="0"/>
                          </a:rPr>
                        </m:ctrlPr>
                      </m:dPr>
                      <m:e>
                        <m:r>
                          <a:rPr lang="en-US" sz="3200" i="1">
                            <a:latin typeface="Cambria Math" charset="0"/>
                          </a:rPr>
                          <m:t>𝑐𝑎𝑙</m:t>
                        </m:r>
                      </m:e>
                    </m:d>
                    <m:r>
                      <a:rPr lang="en-US" sz="3200" b="0" i="0" smtClean="0">
                        <a:latin typeface="Cambria Math" charset="0"/>
                      </a:rPr>
                      <m:t>   </m:t>
                    </m:r>
                  </m:oMath>
                </a14:m>
                <a:r>
                  <a:rPr lang="en-US" sz="3200" b="1"/>
                  <a:t>=</a:t>
                </a:r>
                <a:r>
                  <a:rPr lang="en-US" sz="3200"/>
                  <a:t>   </a:t>
                </a:r>
                <a:r>
                  <a:rPr lang="en-US" sz="3200" b="1">
                    <a:solidFill>
                      <a:srgbClr val="FF0000"/>
                    </a:solidFill>
                  </a:rPr>
                  <a:t>m</a:t>
                </a:r>
                <a14:m>
                  <m:oMath xmlns:m="http://schemas.openxmlformats.org/officeDocument/2006/math">
                    <m:d>
                      <m:dPr>
                        <m:ctrlPr>
                          <a:rPr lang="en-US" sz="3200" b="1" i="1">
                            <a:latin typeface="Cambria Math" panose="02040503050406030204" pitchFamily="18" charset="0"/>
                          </a:rPr>
                        </m:ctrlPr>
                      </m:dPr>
                      <m:e>
                        <m:r>
                          <a:rPr lang="en-US" sz="3200" i="1">
                            <a:latin typeface="Cambria Math" charset="0"/>
                          </a:rPr>
                          <m:t>𝑔</m:t>
                        </m:r>
                      </m:e>
                    </m:d>
                    <m:r>
                      <a:rPr lang="en-US" sz="3200" b="1" i="1" smtClean="0">
                        <a:latin typeface="Cambria Math" charset="0"/>
                      </a:rPr>
                      <m:t>  </m:t>
                    </m:r>
                  </m:oMath>
                </a14:m>
                <a:r>
                  <a:rPr lang="en-US" sz="3200" b="1"/>
                  <a:t>x   </a:t>
                </a:r>
                <a:r>
                  <a:rPr lang="en-US" sz="3200" b="1">
                    <a:solidFill>
                      <a:srgbClr val="FF0000"/>
                    </a:solidFill>
                  </a:rPr>
                  <a:t>C</a:t>
                </a:r>
                <a:r>
                  <a:rPr lang="en-US" sz="3200"/>
                  <a:t> </a:t>
                </a:r>
                <a14:m>
                  <m:oMath xmlns:m="http://schemas.openxmlformats.org/officeDocument/2006/math">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r>
                              <a:rPr lang="en-US" sz="3200" b="0" i="1" smtClean="0">
                                <a:latin typeface="Cambria Math" charset="0"/>
                              </a:rPr>
                              <m:t>𝐶</m:t>
                            </m:r>
                            <m:r>
                              <a:rPr lang="en-US" sz="3200" i="1">
                                <a:latin typeface="Cambria Math" charset="0"/>
                              </a:rPr>
                              <m:t>𝑎𝑙</m:t>
                            </m:r>
                          </m:num>
                          <m:den>
                            <m:r>
                              <a:rPr lang="en-US" sz="3200" i="1">
                                <a:latin typeface="Cambria Math" charset="0"/>
                              </a:rPr>
                              <m:t>𝑔</m:t>
                            </m:r>
                            <m:r>
                              <a:rPr lang="en-US" sz="3200" i="1">
                                <a:latin typeface="Cambria Math" charset="0"/>
                              </a:rPr>
                              <m:t>∗℃</m:t>
                            </m:r>
                          </m:den>
                        </m:f>
                      </m:e>
                    </m:d>
                  </m:oMath>
                </a14:m>
                <a:r>
                  <a:rPr lang="en-US" sz="3200"/>
                  <a:t>   </a:t>
                </a:r>
                <a:r>
                  <a:rPr lang="en-US" sz="3200" b="1"/>
                  <a:t>x    </a:t>
                </a:r>
                <a:r>
                  <a:rPr lang="en-US" sz="3200" b="1">
                    <a:solidFill>
                      <a:srgbClr val="FF0000"/>
                    </a:solidFill>
                  </a:rPr>
                  <a:t>ΔT</a:t>
                </a:r>
                <a:r>
                  <a:rPr lang="en-US" sz="3200"/>
                  <a:t> </a:t>
                </a:r>
                <a14:m>
                  <m:oMath xmlns:m="http://schemas.openxmlformats.org/officeDocument/2006/math">
                    <m:d>
                      <m:dPr>
                        <m:ctrlPr>
                          <a:rPr lang="en-US" sz="3200" b="1" i="1">
                            <a:latin typeface="Cambria Math" panose="02040503050406030204" pitchFamily="18" charset="0"/>
                          </a:rPr>
                        </m:ctrlPr>
                      </m:dPr>
                      <m:e>
                        <m:r>
                          <a:rPr lang="en-US" sz="3200" i="1">
                            <a:latin typeface="Cambria Math" charset="0"/>
                          </a:rPr>
                          <m:t>℃</m:t>
                        </m:r>
                      </m:e>
                    </m:d>
                  </m:oMath>
                </a14:m>
                <a:r>
                  <a:rPr lang="en-US" sz="3200"/>
                  <a:t>  </a:t>
                </a:r>
              </a:p>
              <a:p>
                <a:pPr marL="0" indent="0">
                  <a:buNone/>
                </a:pPr>
                <a:endParaRPr lang="en-US" sz="3200"/>
              </a:p>
              <a:p>
                <a:pPr marL="0" indent="0">
                  <a:buNone/>
                </a:pPr>
                <a:r>
                  <a:rPr lang="en-US" sz="3200" b="1">
                    <a:solidFill>
                      <a:srgbClr val="FF0000"/>
                    </a:solidFill>
                  </a:rPr>
                  <a:t>Q  </a:t>
                </a:r>
                <a:r>
                  <a:rPr lang="en-US" sz="3200" b="1"/>
                  <a:t>=</a:t>
                </a:r>
                <a:r>
                  <a:rPr lang="en-US" sz="3200"/>
                  <a:t>   </a:t>
                </a:r>
                <a:r>
                  <a:rPr lang="en-US" sz="3200" b="1">
                    <a:solidFill>
                      <a:srgbClr val="FF0000"/>
                    </a:solidFill>
                  </a:rPr>
                  <a:t>m  </a:t>
                </a:r>
                <a:r>
                  <a:rPr lang="en-US" sz="3200" b="1"/>
                  <a:t>x   </a:t>
                </a:r>
                <a:r>
                  <a:rPr lang="en-US" sz="3200" b="1">
                    <a:solidFill>
                      <a:srgbClr val="FF0000"/>
                    </a:solidFill>
                  </a:rPr>
                  <a:t>C</a:t>
                </a:r>
                <a:r>
                  <a:rPr lang="en-US" sz="3200"/>
                  <a:t> </a:t>
                </a:r>
                <a:r>
                  <a:rPr lang="en-US" sz="3200" b="1"/>
                  <a:t>x   </a:t>
                </a:r>
                <a:r>
                  <a:rPr lang="en-US" sz="3200" b="1">
                    <a:solidFill>
                      <a:srgbClr val="FF0000"/>
                    </a:solidFill>
                  </a:rPr>
                  <a:t>ΔT</a:t>
                </a:r>
                <a:endParaRPr lang="en-US" sz="3200"/>
              </a:p>
              <a:p>
                <a:pPr marL="0" indent="0">
                  <a:buNone/>
                </a:pPr>
                <a:endParaRPr lang="en-US"/>
              </a:p>
              <a:p>
                <a:pPr marL="0" indent="0">
                  <a:buNone/>
                </a:pPr>
                <a:endParaRPr lang="en-US"/>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02306" y="3368855"/>
                <a:ext cx="10178322" cy="3593591"/>
              </a:xfrm>
              <a:blipFill>
                <a:blip r:embed="rId3"/>
                <a:stretch>
                  <a:fillRect l="-149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63E5C847-2667-40D5-8615-269586F9A134}"/>
              </a:ext>
            </a:extLst>
          </p:cNvPr>
          <p:cNvSpPr txBox="1"/>
          <p:nvPr/>
        </p:nvSpPr>
        <p:spPr>
          <a:xfrm>
            <a:off x="1534633" y="1933353"/>
            <a:ext cx="91227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Now, use this equation to find Q (calories) of the food item you burned in this activity!</a:t>
            </a:r>
          </a:p>
        </p:txBody>
      </p:sp>
      <p:sp>
        <p:nvSpPr>
          <p:cNvPr id="6" name="TextBox 5">
            <a:extLst>
              <a:ext uri="{FF2B5EF4-FFF2-40B4-BE49-F238E27FC236}">
                <a16:creationId xmlns:a16="http://schemas.microsoft.com/office/drawing/2014/main" id="{D8BA0E10-088B-9E70-7EFB-E0A8BA74400C}"/>
              </a:ext>
            </a:extLst>
          </p:cNvPr>
          <p:cNvSpPr txBox="1"/>
          <p:nvPr/>
        </p:nvSpPr>
        <p:spPr>
          <a:xfrm>
            <a:off x="1295400" y="4883887"/>
            <a:ext cx="5108943" cy="646331"/>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FF0000"/>
                </a:solidFill>
              </a:rPr>
              <a:t>Q</a:t>
            </a:r>
            <a:r>
              <a:rPr lang="en-US" sz="3600" b="1"/>
              <a:t> = </a:t>
            </a:r>
            <a:r>
              <a:rPr lang="en-US" sz="3600" b="1">
                <a:solidFill>
                  <a:srgbClr val="FF0000"/>
                </a:solidFill>
              </a:rPr>
              <a:t>m</a:t>
            </a:r>
            <a:r>
              <a:rPr lang="en-US" sz="3600" b="1"/>
              <a:t> x </a:t>
            </a:r>
            <a:r>
              <a:rPr lang="en-US" sz="3600" b="1">
                <a:solidFill>
                  <a:srgbClr val="FF0000"/>
                </a:solidFill>
              </a:rPr>
              <a:t>C</a:t>
            </a:r>
            <a:r>
              <a:rPr lang="en-US" sz="3600" b="1"/>
              <a:t> x </a:t>
            </a:r>
            <a:r>
              <a:rPr lang="en-US" sz="3600" b="1">
                <a:solidFill>
                  <a:srgbClr val="FF0000"/>
                </a:solidFill>
              </a:rPr>
              <a:t>ΔT</a:t>
            </a:r>
          </a:p>
        </p:txBody>
      </p:sp>
    </p:spTree>
    <p:extLst>
      <p:ext uri="{BB962C8B-B14F-4D97-AF65-F5344CB8AC3E}">
        <p14:creationId xmlns:p14="http://schemas.microsoft.com/office/powerpoint/2010/main" val="56428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CE9D-D513-49DF-B6AB-9E5915091501}"/>
              </a:ext>
            </a:extLst>
          </p:cNvPr>
          <p:cNvSpPr>
            <a:spLocks noGrp="1"/>
          </p:cNvSpPr>
          <p:nvPr>
            <p:ph type="title"/>
          </p:nvPr>
        </p:nvSpPr>
        <p:spPr/>
        <p:txBody>
          <a:bodyPr/>
          <a:lstStyle/>
          <a:p>
            <a:r>
              <a:rPr lang="en-US"/>
              <a:t>Closure </a:t>
            </a:r>
          </a:p>
        </p:txBody>
      </p:sp>
      <p:sp>
        <p:nvSpPr>
          <p:cNvPr id="3" name="Text Placeholder 2">
            <a:extLst>
              <a:ext uri="{FF2B5EF4-FFF2-40B4-BE49-F238E27FC236}">
                <a16:creationId xmlns:a16="http://schemas.microsoft.com/office/drawing/2014/main" id="{6C1413C7-C228-44D8-BBBC-936F6B4DBA90}"/>
              </a:ext>
            </a:extLst>
          </p:cNvPr>
          <p:cNvSpPr>
            <a:spLocks noGrp="1"/>
          </p:cNvSpPr>
          <p:nvPr>
            <p:ph type="body" idx="1"/>
          </p:nvPr>
        </p:nvSpPr>
        <p:spPr>
          <a:xfrm>
            <a:off x="1095153" y="2014658"/>
            <a:ext cx="10493829" cy="3909067"/>
          </a:xfrm>
        </p:spPr>
        <p:txBody>
          <a:bodyPr>
            <a:normAutofit/>
          </a:bodyPr>
          <a:lstStyle/>
          <a:p>
            <a:pPr marL="342900" marR="0" lvl="0" indent="-342900" algn="just">
              <a:lnSpc>
                <a:spcPct val="107000"/>
              </a:lnSpc>
              <a:spcBef>
                <a:spcPts val="0"/>
              </a:spcBef>
              <a:spcAft>
                <a:spcPts val="800"/>
              </a:spcAft>
              <a:buFont typeface="+mj-lt"/>
              <a:buAutoNum type="arabicPeriod"/>
            </a:pPr>
            <a:r>
              <a:rPr lang="en-US" sz="2800">
                <a:effectLst/>
                <a:latin typeface="Calibri" panose="020F0502020204030204" pitchFamily="34" charset="0"/>
                <a:ea typeface="Calibri" panose="020F0502020204030204" pitchFamily="34" charset="0"/>
                <a:cs typeface="Times New Roman" panose="02020603050405020304" pitchFamily="18" charset="0"/>
              </a:rPr>
              <a:t>Which food item contains the most energy?</a:t>
            </a:r>
          </a:p>
          <a:p>
            <a:pPr marL="0" marR="0" indent="0" algn="just">
              <a:lnSpc>
                <a:spcPct val="107000"/>
              </a:lnSpc>
              <a:spcBef>
                <a:spcPts val="0"/>
              </a:spcBef>
              <a:spcAft>
                <a:spcPts val="800"/>
              </a:spcAft>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lnSpc>
                <a:spcPct val="107000"/>
              </a:lnSpc>
              <a:spcBef>
                <a:spcPts val="0"/>
              </a:spcBef>
              <a:spcAft>
                <a:spcPts val="0"/>
              </a:spcAft>
              <a:buNone/>
            </a:pPr>
            <a:r>
              <a:rPr lang="en-US" sz="2800">
                <a:effectLst/>
                <a:latin typeface="Calibri" panose="020F0502020204030204" pitchFamily="34" charset="0"/>
                <a:ea typeface="Calibri" panose="020F0502020204030204" pitchFamily="34" charset="0"/>
                <a:cs typeface="Times New Roman" panose="02020603050405020304" pitchFamily="18" charset="0"/>
              </a:rPr>
              <a:t>2. Which food is most efficient, or has the most energy in the smallest mass?</a:t>
            </a:r>
          </a:p>
          <a:p>
            <a:pPr marL="0" marR="0" indent="0" algn="just">
              <a:lnSpc>
                <a:spcPct val="107000"/>
              </a:lnSpc>
              <a:spcBef>
                <a:spcPts val="0"/>
              </a:spcBef>
              <a:spcAft>
                <a:spcPts val="800"/>
              </a:spcAft>
              <a:buNone/>
            </a:pP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en-US" sz="3200">
                <a:latin typeface="Calibri"/>
                <a:ea typeface="Calibri" panose="020F0502020204030204" pitchFamily="34" charset="0"/>
                <a:cs typeface="Times New Roman"/>
              </a:rPr>
              <a:t>Extension Question</a:t>
            </a:r>
          </a:p>
          <a:p>
            <a:pPr marL="0" marR="0" lvl="0" indent="0" algn="just">
              <a:lnSpc>
                <a:spcPct val="107000"/>
              </a:lnSpc>
              <a:spcBef>
                <a:spcPts val="0"/>
              </a:spcBef>
              <a:spcAft>
                <a:spcPts val="800"/>
              </a:spcAft>
              <a:buNone/>
            </a:pPr>
            <a:r>
              <a:rPr lang="en-US" sz="2800">
                <a:effectLst/>
                <a:latin typeface="Calibri" panose="020F0502020204030204" pitchFamily="34" charset="0"/>
                <a:ea typeface="Calibri" panose="020F0502020204030204" pitchFamily="34" charset="0"/>
                <a:cs typeface="Times New Roman" panose="02020603050405020304" pitchFamily="18" charset="0"/>
              </a:rPr>
              <a:t>3. Which food would make the best fuel to carry on a long hike? Why?</a:t>
            </a:r>
          </a:p>
          <a:p>
            <a:endParaRPr lang="en-US"/>
          </a:p>
        </p:txBody>
      </p:sp>
    </p:spTree>
    <p:extLst>
      <p:ext uri="{BB962C8B-B14F-4D97-AF65-F5344CB8AC3E}">
        <p14:creationId xmlns:p14="http://schemas.microsoft.com/office/powerpoint/2010/main" val="335069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A2F7F-75FF-4366-9581-2DFF32E921DB}"/>
              </a:ext>
            </a:extLst>
          </p:cNvPr>
          <p:cNvSpPr>
            <a:spLocks noGrp="1"/>
          </p:cNvSpPr>
          <p:nvPr>
            <p:ph type="title"/>
          </p:nvPr>
        </p:nvSpPr>
        <p:spPr/>
        <p:txBody>
          <a:bodyPr/>
          <a:lstStyle/>
          <a:p>
            <a:r>
              <a:rPr lang="en-US"/>
              <a:t>Leveling up</a:t>
            </a:r>
          </a:p>
        </p:txBody>
      </p:sp>
      <p:sp>
        <p:nvSpPr>
          <p:cNvPr id="3" name="Text Placeholder 2">
            <a:extLst>
              <a:ext uri="{FF2B5EF4-FFF2-40B4-BE49-F238E27FC236}">
                <a16:creationId xmlns:a16="http://schemas.microsoft.com/office/drawing/2014/main" id="{A056D687-6553-4959-A448-E3183D767176}"/>
              </a:ext>
            </a:extLst>
          </p:cNvPr>
          <p:cNvSpPr>
            <a:spLocks noGrp="1"/>
          </p:cNvSpPr>
          <p:nvPr>
            <p:ph type="body" idx="1"/>
          </p:nvPr>
        </p:nvSpPr>
        <p:spPr>
          <a:xfrm>
            <a:off x="1300716" y="2241739"/>
            <a:ext cx="9601200" cy="3492626"/>
          </a:xfrm>
        </p:spPr>
        <p:txBody>
          <a:bodyPr/>
          <a:lstStyle/>
          <a:p>
            <a:pPr marL="114300" indent="0">
              <a:buNone/>
            </a:pPr>
            <a:r>
              <a:rPr lang="en-US" sz="3200"/>
              <a:t>1. How does the energy contained in these food substances get released in your digestive system when you eat food? </a:t>
            </a:r>
            <a:endParaRPr lang="en-US"/>
          </a:p>
          <a:p>
            <a:pPr marL="114300" indent="0">
              <a:buNone/>
            </a:pPr>
            <a:r>
              <a:rPr lang="en-US" sz="3200"/>
              <a:t>2. What does your stomach do to “unlock” these nutrients besides burning them?</a:t>
            </a:r>
            <a:endParaRPr lang="en-US"/>
          </a:p>
          <a:p>
            <a:endParaRPr lang="en-US"/>
          </a:p>
        </p:txBody>
      </p:sp>
    </p:spTree>
    <p:extLst>
      <p:ext uri="{BB962C8B-B14F-4D97-AF65-F5344CB8AC3E}">
        <p14:creationId xmlns:p14="http://schemas.microsoft.com/office/powerpoint/2010/main" val="2991050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122C3-8E6B-4D43-A245-193CBD3DC71F}"/>
              </a:ext>
            </a:extLst>
          </p:cNvPr>
          <p:cNvSpPr>
            <a:spLocks noGrp="1"/>
          </p:cNvSpPr>
          <p:nvPr>
            <p:ph type="title"/>
          </p:nvPr>
        </p:nvSpPr>
        <p:spPr/>
        <p:txBody>
          <a:bodyPr/>
          <a:lstStyle/>
          <a:p>
            <a:r>
              <a:rPr lang="en-US"/>
              <a:t>Exit Ticket </a:t>
            </a:r>
          </a:p>
        </p:txBody>
      </p:sp>
      <p:sp>
        <p:nvSpPr>
          <p:cNvPr id="3" name="Text Placeholder 2">
            <a:extLst>
              <a:ext uri="{FF2B5EF4-FFF2-40B4-BE49-F238E27FC236}">
                <a16:creationId xmlns:a16="http://schemas.microsoft.com/office/drawing/2014/main" id="{2E612BF9-0180-4F05-8A4A-9D450448F69E}"/>
              </a:ext>
            </a:extLst>
          </p:cNvPr>
          <p:cNvSpPr>
            <a:spLocks noGrp="1"/>
          </p:cNvSpPr>
          <p:nvPr>
            <p:ph type="body" idx="1"/>
          </p:nvPr>
        </p:nvSpPr>
        <p:spPr/>
        <p:txBody>
          <a:bodyPr>
            <a:normAutofit/>
          </a:bodyPr>
          <a:lstStyle/>
          <a:p>
            <a:r>
              <a:rPr lang="en-US" sz="3600"/>
              <a:t>How would we measure the calories contained in a food item that does not burn very easily?</a:t>
            </a:r>
          </a:p>
        </p:txBody>
      </p:sp>
    </p:spTree>
    <p:extLst>
      <p:ext uri="{BB962C8B-B14F-4D97-AF65-F5344CB8AC3E}">
        <p14:creationId xmlns:p14="http://schemas.microsoft.com/office/powerpoint/2010/main" val="347032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5573" y="4430110"/>
            <a:ext cx="11132207" cy="2427891"/>
          </a:xfrm>
          <a:solidFill>
            <a:schemeClr val="bg1">
              <a:lumMod val="95000"/>
            </a:schemeClr>
          </a:solidFill>
        </p:spPr>
        <p:txBody>
          <a:bodyPr/>
          <a:lstStyle/>
          <a:p>
            <a:r>
              <a:rPr lang="en-US" sz="1600" b="1">
                <a:solidFill>
                  <a:schemeClr val="tx1"/>
                </a:solidFill>
              </a:rPr>
              <a:t>Sustainable </a:t>
            </a:r>
            <a:r>
              <a:rPr lang="en-US" sz="1600" b="1" err="1">
                <a:solidFill>
                  <a:schemeClr val="tx1"/>
                </a:solidFill>
              </a:rPr>
              <a:t>Bioeconomies</a:t>
            </a:r>
            <a:r>
              <a:rPr lang="en-US" sz="1600" b="1">
                <a:solidFill>
                  <a:schemeClr val="tx1"/>
                </a:solidFill>
              </a:rPr>
              <a:t> for Arid Regions Center of Excellence: https://sbar.arizona.edu</a:t>
            </a:r>
          </a:p>
          <a:p>
            <a:r>
              <a:rPr lang="en-US" sz="2133"/>
              <a:t>Any opinions, findings, conclusions, or recommendations expressed in this </a:t>
            </a:r>
            <a:r>
              <a:rPr lang="en-US" sz="2133">
                <a:solidFill>
                  <a:schemeClr val="bg1">
                    <a:lumMod val="50000"/>
                  </a:schemeClr>
                </a:solidFill>
              </a:rPr>
              <a:t>PowerPoint lesson</a:t>
            </a:r>
            <a:r>
              <a:rPr lang="en-US" sz="2133"/>
              <a:t> are those of the author(s) and do not necessarily reflect the view of the U.S. Department of Agriculture. Grant # 2017-68005-26867.</a:t>
            </a:r>
          </a:p>
        </p:txBody>
      </p:sp>
      <p:sp>
        <p:nvSpPr>
          <p:cNvPr id="2" name="Title 1"/>
          <p:cNvSpPr>
            <a:spLocks noGrp="1"/>
          </p:cNvSpPr>
          <p:nvPr>
            <p:ph type="title"/>
          </p:nvPr>
        </p:nvSpPr>
        <p:spPr>
          <a:xfrm>
            <a:off x="835572" y="1237754"/>
            <a:ext cx="11132207" cy="2895600"/>
          </a:xfrm>
        </p:spPr>
        <p:txBody>
          <a:bodyPr>
            <a:normAutofit/>
          </a:bodyPr>
          <a:lstStyle/>
          <a:p>
            <a:r>
              <a:rPr lang="en-US" sz="1600" b="1">
                <a:latin typeface="Calibri"/>
                <a:cs typeface="Calibri"/>
              </a:rPr>
              <a:t>Author Biographies</a:t>
            </a:r>
            <a:br>
              <a:rPr lang="en-US" sz="1600" b="1">
                <a:latin typeface="Calibri" panose="020F0502020204030204" pitchFamily="34" charset="0"/>
                <a:cs typeface="Calibri" panose="020F0502020204030204" pitchFamily="34" charset="0"/>
              </a:rPr>
            </a:br>
            <a:br>
              <a:rPr lang="en-US" sz="1600" b="1">
                <a:latin typeface="Calibri" panose="020F0502020204030204" pitchFamily="34" charset="0"/>
                <a:cs typeface="Calibri" panose="020F0502020204030204" pitchFamily="34" charset="0"/>
              </a:rPr>
            </a:br>
            <a:r>
              <a:rPr lang="en-US" sz="1200" b="1">
                <a:latin typeface="Calibri"/>
                <a:cs typeface="Calibri"/>
              </a:rPr>
              <a:t>Matthew Katterman </a:t>
            </a:r>
            <a:r>
              <a:rPr lang="en-US" sz="1200">
                <a:latin typeface="Calibri"/>
                <a:cs typeface="Calibri"/>
              </a:rPr>
              <a:t>is a PhD graduate student at the University of Arizona studying Biosystems Engineering. He is interested in irrigation engineering along with computer modeling of the guayule production system. He also has an intense interest in bioproducts and biofuels production. Matthew is a native of Tucson, Arizona, and received his Bachelor’s in Chemistry in 1997 as well as his Masters in Agricultural and Biosystems Engineering in 2004 from the University of Arizona.</a:t>
            </a:r>
            <a:br>
              <a:rPr lang="en-US" sz="1600">
                <a:latin typeface="Calibri" panose="020F0502020204030204" pitchFamily="34" charset="0"/>
                <a:cs typeface="Calibri" panose="020F0502020204030204" pitchFamily="34" charset="0"/>
              </a:rPr>
            </a:br>
            <a:br>
              <a:rPr lang="en-US" sz="1300">
                <a:latin typeface="Calibri" panose="020F0502020204030204" pitchFamily="34" charset="0"/>
                <a:cs typeface="Calibri" panose="020F0502020204030204" pitchFamily="34" charset="0"/>
              </a:rPr>
            </a:br>
            <a:r>
              <a:rPr lang="en-US" sz="1300" b="1">
                <a:latin typeface="Calibri"/>
                <a:cs typeface="Calibri"/>
              </a:rPr>
              <a:t>Traci Klein</a:t>
            </a:r>
            <a:r>
              <a:rPr lang="en-US" sz="1300">
                <a:latin typeface="Calibri"/>
                <a:cs typeface="Calibri"/>
              </a:rPr>
              <a:t> Traci started her graduate work in Plant Sciences at the University of Arizona and worked as a lab researcher for several years. Traci then began working as a long-term substitute in the Baboquivari School District on the Tohono O’odham nation while taking online education classes. She received her teaching certificate and has been teaching 7</a:t>
            </a:r>
            <a:r>
              <a:rPr lang="en-US" sz="1300" baseline="30000">
                <a:latin typeface="Calibri"/>
                <a:cs typeface="Calibri"/>
              </a:rPr>
              <a:t>th</a:t>
            </a:r>
            <a:r>
              <a:rPr lang="en-US" sz="1300">
                <a:latin typeface="Calibri"/>
                <a:cs typeface="Calibri"/>
              </a:rPr>
              <a:t> grade science at Valencia Middle School for 6 years. She has also been the MESA (Math Engineering Science Achievement) Club Advisor for 5 years. </a:t>
            </a:r>
            <a:br>
              <a:rPr lang="en-US" sz="1300"/>
            </a:br>
            <a:br>
              <a:rPr lang="en-US" sz="1300"/>
            </a:br>
            <a:r>
              <a:rPr lang="en-US" sz="1300" b="1">
                <a:effectLst/>
                <a:latin typeface="Calibri"/>
                <a:ea typeface="Calibri" panose="020F0502020204030204" pitchFamily="34" charset="0"/>
                <a:cs typeface="Calibri"/>
              </a:rPr>
              <a:t>Matt Swanson</a:t>
            </a:r>
            <a:r>
              <a:rPr lang="en-US" sz="1300">
                <a:effectLst/>
                <a:latin typeface="Calibri"/>
                <a:ea typeface="Calibri" panose="020F0502020204030204" pitchFamily="34" charset="0"/>
                <a:cs typeface="Calibri"/>
              </a:rPr>
              <a:t>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a:t>
            </a:r>
            <a:br>
              <a:rPr lang="en-US" sz="1800">
                <a:effectLst/>
                <a:latin typeface="Calibri" panose="020F0502020204030204" pitchFamily="34" charset="0"/>
                <a:ea typeface="Calibri" panose="020F0502020204030204" pitchFamily="34" charset="0"/>
                <a:cs typeface="Times New Roman" panose="02020603050405020304" pitchFamily="18" charset="0"/>
              </a:rPr>
            </a:br>
            <a:endParaRPr lang="en-US" sz="130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42978" y="5945801"/>
            <a:ext cx="4303599" cy="75759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982" y="5910248"/>
            <a:ext cx="4823047" cy="791365"/>
          </a:xfrm>
          <a:prstGeom prst="rect">
            <a:avLst/>
          </a:prstGeom>
        </p:spPr>
      </p:pic>
    </p:spTree>
    <p:extLst>
      <p:ext uri="{BB962C8B-B14F-4D97-AF65-F5344CB8AC3E}">
        <p14:creationId xmlns:p14="http://schemas.microsoft.com/office/powerpoint/2010/main" val="37032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19657" y="773033"/>
            <a:ext cx="11360800" cy="763600"/>
          </a:xfrm>
          <a:prstGeom prst="rect">
            <a:avLst/>
          </a:prstGeom>
        </p:spPr>
        <p:txBody>
          <a:bodyPr spcFirstLastPara="1" wrap="square" lIns="121900" tIns="121900" rIns="121900" bIns="121900" anchor="t" anchorCtr="0">
            <a:noAutofit/>
          </a:bodyPr>
          <a:lstStyle/>
          <a:p>
            <a:pPr algn="ctr"/>
            <a:r>
              <a:rPr lang="en" b="1"/>
              <a:t>Different types of food nutrients</a:t>
            </a:r>
            <a:endParaRPr b="1"/>
          </a:p>
        </p:txBody>
      </p:sp>
      <p:sp>
        <p:nvSpPr>
          <p:cNvPr id="70" name="Google Shape;70;p15"/>
          <p:cNvSpPr txBox="1">
            <a:spLocks noGrp="1"/>
          </p:cNvSpPr>
          <p:nvPr>
            <p:ph type="body" idx="1"/>
          </p:nvPr>
        </p:nvSpPr>
        <p:spPr>
          <a:xfrm>
            <a:off x="1210257" y="1699919"/>
            <a:ext cx="11360800" cy="4798800"/>
          </a:xfrm>
          <a:prstGeom prst="rect">
            <a:avLst/>
          </a:prstGeom>
        </p:spPr>
        <p:txBody>
          <a:bodyPr spcFirstLastPara="1" wrap="square" lIns="121900" tIns="121900" rIns="121900" bIns="121900" anchor="t" anchorCtr="0">
            <a:noAutofit/>
          </a:bodyPr>
          <a:lstStyle/>
          <a:p>
            <a:pPr marL="0" indent="0">
              <a:buNone/>
            </a:pPr>
            <a:r>
              <a:rPr lang="en"/>
              <a:t>3 types of food nutrients = Carbohydrates, Proteins, Fats</a:t>
            </a:r>
            <a:endParaRPr/>
          </a:p>
          <a:p>
            <a:pPr marL="0" indent="0">
              <a:spcBef>
                <a:spcPts val="2133"/>
              </a:spcBef>
              <a:buNone/>
            </a:pPr>
            <a:r>
              <a:rPr lang="en"/>
              <a:t>Name the major nutrients in each food item</a:t>
            </a:r>
            <a:endParaRPr/>
          </a:p>
          <a:p>
            <a:pPr marL="0" indent="0">
              <a:spcBef>
                <a:spcPts val="2133"/>
              </a:spcBef>
              <a:buNone/>
            </a:pPr>
            <a:endParaRPr lang="en"/>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buNone/>
            </a:pPr>
            <a:endParaRPr lang="en"/>
          </a:p>
          <a:p>
            <a:pPr marL="0" indent="0">
              <a:spcBef>
                <a:spcPts val="2133"/>
              </a:spcBef>
              <a:buNone/>
            </a:pPr>
            <a:r>
              <a:rPr lang="en"/>
              <a:t>(Photos source :  </a:t>
            </a:r>
            <a:r>
              <a:rPr lang="en" u="sng">
                <a:solidFill>
                  <a:schemeClr val="accent5"/>
                </a:solidFill>
                <a:hlinkClick r:id="rId3"/>
              </a:rPr>
              <a:t>https://commons.wikimedia.org/</a:t>
            </a:r>
            <a:r>
              <a:rPr lang="en"/>
              <a:t> ) </a:t>
            </a:r>
            <a:endParaRPr/>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buNone/>
            </a:pPr>
            <a:endParaRPr/>
          </a:p>
          <a:p>
            <a:pPr marL="0" indent="0">
              <a:spcBef>
                <a:spcPts val="2133"/>
              </a:spcBef>
              <a:spcAft>
                <a:spcPts val="2133"/>
              </a:spcAft>
              <a:buNone/>
            </a:pPr>
            <a:endParaRPr/>
          </a:p>
        </p:txBody>
      </p:sp>
      <p:pic>
        <p:nvPicPr>
          <p:cNvPr id="71" name="Google Shape;71;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9507" y="2979400"/>
            <a:ext cx="2649864" cy="2408032"/>
          </a:xfrm>
          <a:prstGeom prst="rect">
            <a:avLst/>
          </a:prstGeom>
          <a:noFill/>
          <a:ln>
            <a:noFill/>
          </a:ln>
        </p:spPr>
      </p:pic>
      <p:pic>
        <p:nvPicPr>
          <p:cNvPr id="72" name="Google Shape;72;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359701" y="2979401"/>
            <a:ext cx="2858993" cy="2408028"/>
          </a:xfrm>
          <a:prstGeom prst="rect">
            <a:avLst/>
          </a:prstGeom>
          <a:noFill/>
          <a:ln>
            <a:noFill/>
          </a:ln>
        </p:spPr>
      </p:pic>
      <p:pic>
        <p:nvPicPr>
          <p:cNvPr id="73" name="Google Shape;73;p1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340167" y="2979401"/>
            <a:ext cx="2594000" cy="2408033"/>
          </a:xfrm>
          <a:prstGeom prst="rect">
            <a:avLst/>
          </a:prstGeom>
          <a:noFill/>
          <a:ln>
            <a:noFill/>
          </a:ln>
        </p:spPr>
      </p:pic>
      <p:pic>
        <p:nvPicPr>
          <p:cNvPr id="74" name="Google Shape;74;p1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9126534" y="2979401"/>
            <a:ext cx="2649868" cy="24080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1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44716" y="699693"/>
            <a:ext cx="11360800" cy="763600"/>
          </a:xfrm>
          <a:prstGeom prst="rect">
            <a:avLst/>
          </a:prstGeom>
        </p:spPr>
        <p:txBody>
          <a:bodyPr spcFirstLastPara="1" wrap="square" lIns="121900" tIns="121900" rIns="121900" bIns="121900" anchor="t" anchorCtr="0">
            <a:noAutofit/>
          </a:bodyPr>
          <a:lstStyle/>
          <a:p>
            <a:pPr algn="ctr"/>
            <a:r>
              <a:rPr lang="en" b="1"/>
              <a:t>Calories and Nutrition Labels</a:t>
            </a:r>
            <a:endParaRPr b="1"/>
          </a:p>
        </p:txBody>
      </p:sp>
      <p:sp>
        <p:nvSpPr>
          <p:cNvPr id="80" name="Google Shape;80;p16"/>
          <p:cNvSpPr txBox="1">
            <a:spLocks noGrp="1"/>
          </p:cNvSpPr>
          <p:nvPr>
            <p:ph type="body" idx="1"/>
          </p:nvPr>
        </p:nvSpPr>
        <p:spPr>
          <a:xfrm>
            <a:off x="936246" y="1532811"/>
            <a:ext cx="5277200" cy="4818000"/>
          </a:xfrm>
          <a:prstGeom prst="rect">
            <a:avLst/>
          </a:prstGeom>
        </p:spPr>
        <p:txBody>
          <a:bodyPr spcFirstLastPara="1" wrap="square" lIns="121900" tIns="121900" rIns="121900" bIns="121900" anchor="t" anchorCtr="0">
            <a:noAutofit/>
          </a:bodyPr>
          <a:lstStyle/>
          <a:p>
            <a:pPr marL="0" indent="0">
              <a:buNone/>
            </a:pPr>
            <a:r>
              <a:rPr lang="en" sz="2400"/>
              <a:t>The energy in food is measured in calories.</a:t>
            </a:r>
            <a:endParaRPr lang="en-US" sz="2400"/>
          </a:p>
          <a:p>
            <a:pPr marL="0" indent="0">
              <a:spcBef>
                <a:spcPts val="2133"/>
              </a:spcBef>
              <a:buNone/>
            </a:pPr>
            <a:r>
              <a:rPr lang="en" sz="2400"/>
              <a:t>A nutrition label gives you the total calories and the mass of each nutrition category.</a:t>
            </a:r>
            <a:endParaRPr sz="2400"/>
          </a:p>
          <a:p>
            <a:pPr marL="0" indent="0">
              <a:spcBef>
                <a:spcPts val="2133"/>
              </a:spcBef>
              <a:buNone/>
            </a:pPr>
            <a:r>
              <a:rPr lang="en" sz="2400"/>
              <a:t>Calorie = The amount of energy needed to raise 1 mL of water by 1 degree celsius.</a:t>
            </a:r>
            <a:endParaRPr sz="2400"/>
          </a:p>
          <a:p>
            <a:pPr marL="0" indent="0">
              <a:spcBef>
                <a:spcPts val="2133"/>
              </a:spcBef>
              <a:buClr>
                <a:schemeClr val="dk1"/>
              </a:buClr>
              <a:buSzPts val="1100"/>
              <a:buNone/>
            </a:pPr>
            <a:r>
              <a:rPr lang="en"/>
              <a:t>(Photos source :  </a:t>
            </a:r>
            <a:r>
              <a:rPr lang="en" u="sng">
                <a:solidFill>
                  <a:schemeClr val="accent5"/>
                </a:solidFill>
                <a:hlinkClick r:id="rId3"/>
              </a:rPr>
              <a:t>https://commons.wikimedia.org/</a:t>
            </a:r>
            <a:r>
              <a:rPr lang="en"/>
              <a:t> ) </a:t>
            </a:r>
            <a:endParaRPr/>
          </a:p>
          <a:p>
            <a:pPr marL="0" indent="0">
              <a:spcBef>
                <a:spcPts val="2133"/>
              </a:spcBef>
              <a:buNone/>
            </a:pPr>
            <a:endParaRPr/>
          </a:p>
          <a:p>
            <a:pPr marL="0" indent="0">
              <a:spcBef>
                <a:spcPts val="2133"/>
              </a:spcBef>
              <a:spcAft>
                <a:spcPts val="2133"/>
              </a:spcAft>
              <a:buNone/>
            </a:pPr>
            <a:endParaRPr/>
          </a:p>
        </p:txBody>
      </p:sp>
      <p:pic>
        <p:nvPicPr>
          <p:cNvPr id="81" name="Google Shape;81;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064940" y="1764367"/>
            <a:ext cx="2293260" cy="4099732"/>
          </a:xfrm>
          <a:prstGeom prst="rect">
            <a:avLst/>
          </a:prstGeom>
          <a:noFill/>
          <a:ln>
            <a:noFill/>
          </a:ln>
        </p:spPr>
      </p:pic>
      <p:sp>
        <p:nvSpPr>
          <p:cNvPr id="82" name="Google Shape;82;p16"/>
          <p:cNvSpPr/>
          <p:nvPr/>
        </p:nvSpPr>
        <p:spPr>
          <a:xfrm>
            <a:off x="8640700" y="2436633"/>
            <a:ext cx="1808400" cy="1620800"/>
          </a:xfrm>
          <a:prstGeom prst="can">
            <a:avLst>
              <a:gd name="adj" fmla="val 25000"/>
            </a:avLst>
          </a:prstGeom>
          <a:solidFill>
            <a:srgbClr val="DD7E6B"/>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83" name="Google Shape;83;p16"/>
          <p:cNvSpPr/>
          <p:nvPr/>
        </p:nvSpPr>
        <p:spPr>
          <a:xfrm>
            <a:off x="8640700" y="3287333"/>
            <a:ext cx="1808400" cy="1710400"/>
          </a:xfrm>
          <a:prstGeom prst="can">
            <a:avLst>
              <a:gd name="adj" fmla="val 25000"/>
            </a:avLst>
          </a:prstGeom>
          <a:solidFill>
            <a:srgbClr val="3D85C6"/>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84" name="Google Shape;84;p16"/>
          <p:cNvSpPr/>
          <p:nvPr/>
        </p:nvSpPr>
        <p:spPr>
          <a:xfrm>
            <a:off x="9284668" y="3812710"/>
            <a:ext cx="912260" cy="872297"/>
          </a:xfrm>
          <a:prstGeom prst="cube">
            <a:avLst>
              <a:gd name="adj" fmla="val 25000"/>
            </a:avLst>
          </a:prstGeom>
          <a:solidFill>
            <a:srgbClr val="274E1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r>
              <a:rPr lang="en-US" sz="1850"/>
              <a:t>1 mL</a:t>
            </a:r>
            <a:endParaRPr sz="1867"/>
          </a:p>
        </p:txBody>
      </p:sp>
      <p:sp>
        <p:nvSpPr>
          <p:cNvPr id="85" name="Google Shape;85;p16"/>
          <p:cNvSpPr txBox="1"/>
          <p:nvPr/>
        </p:nvSpPr>
        <p:spPr>
          <a:xfrm>
            <a:off x="4476800" y="1536633"/>
            <a:ext cx="3225200" cy="900000"/>
          </a:xfrm>
          <a:prstGeom prst="rect">
            <a:avLst/>
          </a:prstGeom>
          <a:noFill/>
          <a:ln>
            <a:noFill/>
          </a:ln>
        </p:spPr>
        <p:txBody>
          <a:bodyPr spcFirstLastPara="1" wrap="square" lIns="121900" tIns="121900" rIns="121900" bIns="121900" anchor="t" anchorCtr="0">
            <a:noAutofit/>
          </a:bodyPr>
          <a:lstStyle/>
          <a:p>
            <a:endParaRPr sz="1867"/>
          </a:p>
        </p:txBody>
      </p:sp>
      <p:sp>
        <p:nvSpPr>
          <p:cNvPr id="86" name="Google Shape;86;p16"/>
          <p:cNvSpPr txBox="1"/>
          <p:nvPr/>
        </p:nvSpPr>
        <p:spPr>
          <a:xfrm>
            <a:off x="10570867" y="4147967"/>
            <a:ext cx="1323600" cy="639600"/>
          </a:xfrm>
          <a:prstGeom prst="rect">
            <a:avLst/>
          </a:prstGeom>
          <a:solidFill>
            <a:srgbClr val="B6D7A8"/>
          </a:solidFill>
          <a:ln>
            <a:noFill/>
          </a:ln>
        </p:spPr>
        <p:txBody>
          <a:bodyPr spcFirstLastPara="1" wrap="square" lIns="121900" tIns="121900" rIns="121900" bIns="121900" anchor="t" anchorCtr="0">
            <a:noAutofit/>
          </a:bodyPr>
          <a:lstStyle/>
          <a:p>
            <a:r>
              <a:rPr lang="en" sz="1867"/>
              <a:t>T</a:t>
            </a:r>
            <a:r>
              <a:rPr lang="en" sz="1867" baseline="-25000"/>
              <a:t>1</a:t>
            </a:r>
            <a:r>
              <a:rPr lang="en" sz="1867"/>
              <a:t> = 23ºC</a:t>
            </a:r>
            <a:endParaRPr sz="1867"/>
          </a:p>
        </p:txBody>
      </p:sp>
      <p:sp>
        <p:nvSpPr>
          <p:cNvPr id="87" name="Google Shape;87;p16"/>
          <p:cNvSpPr txBox="1"/>
          <p:nvPr/>
        </p:nvSpPr>
        <p:spPr>
          <a:xfrm>
            <a:off x="10570867" y="2513833"/>
            <a:ext cx="1323600" cy="639600"/>
          </a:xfrm>
          <a:prstGeom prst="rect">
            <a:avLst/>
          </a:prstGeom>
          <a:solidFill>
            <a:srgbClr val="45818E"/>
          </a:solidFill>
          <a:ln>
            <a:noFill/>
          </a:ln>
        </p:spPr>
        <p:txBody>
          <a:bodyPr spcFirstLastPara="1" wrap="square" lIns="121900" tIns="121900" rIns="121900" bIns="121900" anchor="t" anchorCtr="0">
            <a:noAutofit/>
          </a:bodyPr>
          <a:lstStyle/>
          <a:p>
            <a:r>
              <a:rPr lang="en" sz="1867"/>
              <a:t>T</a:t>
            </a:r>
            <a:r>
              <a:rPr lang="en" sz="1867" baseline="-25000"/>
              <a:t>1</a:t>
            </a:r>
            <a:r>
              <a:rPr lang="en" sz="1867"/>
              <a:t> = 24ºC</a:t>
            </a:r>
            <a:endParaRPr sz="1867"/>
          </a:p>
        </p:txBody>
      </p:sp>
      <p:sp>
        <p:nvSpPr>
          <p:cNvPr id="88" name="Google Shape;88;p16"/>
          <p:cNvSpPr/>
          <p:nvPr/>
        </p:nvSpPr>
        <p:spPr>
          <a:xfrm>
            <a:off x="10841033" y="3200684"/>
            <a:ext cx="642800" cy="900000"/>
          </a:xfrm>
          <a:prstGeom prst="up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637C-11B6-4494-A080-528653FA4385}"/>
              </a:ext>
            </a:extLst>
          </p:cNvPr>
          <p:cNvSpPr>
            <a:spLocks noGrp="1"/>
          </p:cNvSpPr>
          <p:nvPr>
            <p:ph type="title"/>
          </p:nvPr>
        </p:nvSpPr>
        <p:spPr>
          <a:xfrm>
            <a:off x="2382623" y="389576"/>
            <a:ext cx="11360800" cy="763600"/>
          </a:xfrm>
        </p:spPr>
        <p:txBody>
          <a:bodyPr/>
          <a:lstStyle/>
          <a:p>
            <a:r>
              <a:rPr lang="en-US"/>
              <a:t>Food can be Fuel Activity</a:t>
            </a:r>
          </a:p>
        </p:txBody>
      </p:sp>
      <p:sp>
        <p:nvSpPr>
          <p:cNvPr id="3" name="Text Placeholder 2">
            <a:extLst>
              <a:ext uri="{FF2B5EF4-FFF2-40B4-BE49-F238E27FC236}">
                <a16:creationId xmlns:a16="http://schemas.microsoft.com/office/drawing/2014/main" id="{9ECF9844-AAAD-452C-A6F0-286A63F715CB}"/>
              </a:ext>
            </a:extLst>
          </p:cNvPr>
          <p:cNvSpPr>
            <a:spLocks noGrp="1"/>
          </p:cNvSpPr>
          <p:nvPr>
            <p:ph type="body" idx="1"/>
          </p:nvPr>
        </p:nvSpPr>
        <p:spPr>
          <a:xfrm>
            <a:off x="982670" y="1554354"/>
            <a:ext cx="6319195" cy="4555200"/>
          </a:xfrm>
        </p:spPr>
        <p:txBody>
          <a:bodyPr/>
          <a:lstStyle/>
          <a:p>
            <a:pPr marL="608965" indent="-456565"/>
            <a:r>
              <a:rPr lang="en-US" sz="2800"/>
              <a:t>Objective: Find the energy content in a piece of food in Calories.</a:t>
            </a:r>
          </a:p>
          <a:p>
            <a:pPr marL="608965" indent="-456565"/>
            <a:r>
              <a:rPr lang="en-US" sz="2800"/>
              <a:t>When the food is burned, energy is transferred from the food item to the water inside the can.</a:t>
            </a:r>
          </a:p>
          <a:p>
            <a:pPr marL="608965" indent="-456565"/>
            <a:r>
              <a:rPr lang="en-US" sz="2800"/>
              <a:t>Measuring the temperature of the water before and after burning the food can tell us the energy in the can. </a:t>
            </a:r>
          </a:p>
        </p:txBody>
      </p:sp>
      <p:pic>
        <p:nvPicPr>
          <p:cNvPr id="4" name="Picture 3">
            <a:extLst>
              <a:ext uri="{FF2B5EF4-FFF2-40B4-BE49-F238E27FC236}">
                <a16:creationId xmlns:a16="http://schemas.microsoft.com/office/drawing/2014/main" id="{EC301A09-0CF5-4E20-BE5E-0946D95B19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91049" y="1200330"/>
            <a:ext cx="2888925" cy="4880647"/>
          </a:xfrm>
          <a:prstGeom prst="rect">
            <a:avLst/>
          </a:prstGeom>
        </p:spPr>
      </p:pic>
    </p:spTree>
    <p:extLst>
      <p:ext uri="{BB962C8B-B14F-4D97-AF65-F5344CB8AC3E}">
        <p14:creationId xmlns:p14="http://schemas.microsoft.com/office/powerpoint/2010/main" val="223525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2F2064-8650-4A87-B7E7-EAE92F2EBA7B}"/>
              </a:ext>
            </a:extLst>
          </p:cNvPr>
          <p:cNvSpPr>
            <a:spLocks noGrp="1"/>
          </p:cNvSpPr>
          <p:nvPr>
            <p:ph type="body" idx="1"/>
          </p:nvPr>
        </p:nvSpPr>
        <p:spPr>
          <a:xfrm>
            <a:off x="415600" y="1536633"/>
            <a:ext cx="7465220" cy="4555200"/>
          </a:xfrm>
        </p:spPr>
        <p:txBody>
          <a:bodyPr/>
          <a:lstStyle/>
          <a:p>
            <a:pPr marL="608965" indent="-456565"/>
            <a:r>
              <a:rPr lang="en-US" sz="2800"/>
              <a:t>The loss of heat from the food results in a gain of heat for the water in the can.</a:t>
            </a:r>
          </a:p>
          <a:p>
            <a:pPr marL="608965" indent="-456565"/>
            <a:endParaRPr lang="en-US" sz="2800"/>
          </a:p>
          <a:p>
            <a:pPr marL="152400" indent="0">
              <a:buNone/>
            </a:pPr>
            <a:r>
              <a:rPr lang="en-US" sz="4000" b="1"/>
              <a:t>                Q = M * C * ΔT</a:t>
            </a:r>
          </a:p>
          <a:p>
            <a:pPr marL="152400" indent="0">
              <a:buNone/>
            </a:pPr>
            <a:r>
              <a:rPr lang="en-US" sz="2800"/>
              <a:t>         Q= Heat energy (Calories)</a:t>
            </a:r>
          </a:p>
          <a:p>
            <a:pPr marL="152400" indent="0">
              <a:buNone/>
            </a:pPr>
            <a:r>
              <a:rPr lang="en-US" sz="2800"/>
              <a:t>         M = Mass of the water in the can</a:t>
            </a:r>
          </a:p>
          <a:p>
            <a:pPr marL="152400" indent="0">
              <a:buNone/>
            </a:pPr>
            <a:r>
              <a:rPr lang="en-US" sz="2800"/>
              <a:t>         ΔT= Change in temperature of the water</a:t>
            </a:r>
          </a:p>
        </p:txBody>
      </p:sp>
      <p:pic>
        <p:nvPicPr>
          <p:cNvPr id="6" name="Picture 5" descr="Chart&#10;&#10;Description automatically generated">
            <a:extLst>
              <a:ext uri="{FF2B5EF4-FFF2-40B4-BE49-F238E27FC236}">
                <a16:creationId xmlns:a16="http://schemas.microsoft.com/office/drawing/2014/main" id="{8D73E2D6-1374-4D7D-8C56-50A755200A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85979" y="1253493"/>
            <a:ext cx="2888925" cy="4880647"/>
          </a:xfrm>
          <a:prstGeom prst="rect">
            <a:avLst/>
          </a:prstGeom>
        </p:spPr>
      </p:pic>
    </p:spTree>
    <p:extLst>
      <p:ext uri="{BB962C8B-B14F-4D97-AF65-F5344CB8AC3E}">
        <p14:creationId xmlns:p14="http://schemas.microsoft.com/office/powerpoint/2010/main" val="319601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136819" y="1132343"/>
            <a:ext cx="11360800" cy="763600"/>
          </a:xfrm>
          <a:prstGeom prst="rect">
            <a:avLst/>
          </a:prstGeom>
        </p:spPr>
        <p:txBody>
          <a:bodyPr spcFirstLastPara="1" wrap="square" lIns="121900" tIns="121900" rIns="121900" bIns="121900" anchor="t" anchorCtr="0">
            <a:noAutofit/>
          </a:bodyPr>
          <a:lstStyle/>
          <a:p>
            <a:pPr algn="ctr"/>
            <a:r>
              <a:rPr lang="en" b="1"/>
              <a:t>Assign Food and Create Hypothesis</a:t>
            </a:r>
            <a:endParaRPr b="1"/>
          </a:p>
        </p:txBody>
      </p:sp>
      <p:sp>
        <p:nvSpPr>
          <p:cNvPr id="108" name="Google Shape;108;p19"/>
          <p:cNvSpPr txBox="1">
            <a:spLocks noGrp="1"/>
          </p:cNvSpPr>
          <p:nvPr>
            <p:ph type="body" idx="1"/>
          </p:nvPr>
        </p:nvSpPr>
        <p:spPr>
          <a:xfrm>
            <a:off x="831200" y="2461919"/>
            <a:ext cx="11360800" cy="4555200"/>
          </a:xfrm>
          <a:prstGeom prst="rect">
            <a:avLst/>
          </a:prstGeom>
        </p:spPr>
        <p:txBody>
          <a:bodyPr spcFirstLastPara="1" wrap="square" lIns="121900" tIns="121900" rIns="121900" bIns="121900" anchor="t" anchorCtr="0">
            <a:noAutofit/>
          </a:bodyPr>
          <a:lstStyle/>
          <a:p>
            <a:pPr marL="0" indent="0">
              <a:buNone/>
            </a:pPr>
            <a:r>
              <a:rPr lang="en" sz="3200"/>
              <a:t>Each team will burn only 1 food item. Will assign food items.</a:t>
            </a:r>
            <a:endParaRPr sz="3200"/>
          </a:p>
          <a:p>
            <a:pPr marL="608965" indent="-507365">
              <a:spcBef>
                <a:spcPts val="2133"/>
              </a:spcBef>
              <a:buSzPts val="2400"/>
              <a:buAutoNum type="arabicPeriod"/>
            </a:pPr>
            <a:r>
              <a:rPr lang="en" sz="3200"/>
              <a:t>Almonds    2. Cheetos   3. Marshmallows</a:t>
            </a:r>
            <a:endParaRPr lang="en-US" sz="3200"/>
          </a:p>
          <a:p>
            <a:pPr marL="0" indent="0">
              <a:spcBef>
                <a:spcPts val="2133"/>
              </a:spcBef>
              <a:buNone/>
            </a:pPr>
            <a:r>
              <a:rPr lang="en" sz="3200"/>
              <a:t>HYPOTHESIS:</a:t>
            </a:r>
            <a:endParaRPr sz="3200"/>
          </a:p>
          <a:p>
            <a:pPr marL="0" indent="0">
              <a:spcBef>
                <a:spcPts val="2133"/>
              </a:spcBef>
              <a:buNone/>
            </a:pPr>
            <a:r>
              <a:rPr lang="en" sz="3200"/>
              <a:t>If various foods are burned and used to heat water, then _________ will have the most calories.</a:t>
            </a:r>
            <a:endParaRPr sz="3200"/>
          </a:p>
          <a:p>
            <a:pPr marL="0" indent="0">
              <a:spcBef>
                <a:spcPts val="2133"/>
              </a:spcBef>
              <a:spcAft>
                <a:spcPts val="2133"/>
              </a:spcAft>
              <a:buNone/>
            </a:pP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831200" y="1154833"/>
            <a:ext cx="11360800" cy="763600"/>
          </a:xfrm>
          <a:prstGeom prst="rect">
            <a:avLst/>
          </a:prstGeom>
        </p:spPr>
        <p:txBody>
          <a:bodyPr spcFirstLastPara="1" wrap="square" lIns="121900" tIns="121900" rIns="121900" bIns="121900" anchor="t" anchorCtr="0">
            <a:noAutofit/>
          </a:bodyPr>
          <a:lstStyle/>
          <a:p>
            <a:r>
              <a:rPr lang="en"/>
              <a:t>Safety Issues (read only, do not copy)</a:t>
            </a:r>
            <a:endParaRPr/>
          </a:p>
        </p:txBody>
      </p:sp>
      <p:sp>
        <p:nvSpPr>
          <p:cNvPr id="114" name="Google Shape;114;p20"/>
          <p:cNvSpPr txBox="1">
            <a:spLocks noGrp="1"/>
          </p:cNvSpPr>
          <p:nvPr>
            <p:ph type="body" idx="1"/>
          </p:nvPr>
        </p:nvSpPr>
        <p:spPr>
          <a:xfrm>
            <a:off x="831200" y="1920180"/>
            <a:ext cx="11360800" cy="4555200"/>
          </a:xfrm>
          <a:prstGeom prst="rect">
            <a:avLst/>
          </a:prstGeom>
        </p:spPr>
        <p:txBody>
          <a:bodyPr spcFirstLastPara="1" wrap="square" lIns="121900" tIns="121900" rIns="121900" bIns="121900" anchor="t" anchorCtr="0">
            <a:noAutofit/>
          </a:bodyPr>
          <a:lstStyle/>
          <a:p>
            <a:pPr marL="0" indent="0">
              <a:buClr>
                <a:schemeClr val="dk1"/>
              </a:buClr>
              <a:buSzPts val="1100"/>
              <a:buNone/>
            </a:pPr>
            <a:endParaRPr sz="1333">
              <a:solidFill>
                <a:srgbClr val="333333"/>
              </a:solidFill>
            </a:endParaRPr>
          </a:p>
          <a:p>
            <a:pPr indent="-507987">
              <a:lnSpc>
                <a:spcPct val="150000"/>
              </a:lnSpc>
              <a:spcBef>
                <a:spcPts val="2133"/>
              </a:spcBef>
              <a:buClr>
                <a:srgbClr val="333333"/>
              </a:buClr>
              <a:buSzPts val="2400"/>
              <a:buAutoNum type="arabicPeriod"/>
            </a:pPr>
            <a:r>
              <a:rPr lang="en" sz="3200">
                <a:solidFill>
                  <a:srgbClr val="333333"/>
                </a:solidFill>
              </a:rPr>
              <a:t>	Work on a non-flammable surface.</a:t>
            </a:r>
            <a:endParaRPr sz="3200">
              <a:solidFill>
                <a:srgbClr val="333333"/>
              </a:solidFill>
            </a:endParaRPr>
          </a:p>
          <a:p>
            <a:pPr indent="-507987">
              <a:lnSpc>
                <a:spcPct val="150000"/>
              </a:lnSpc>
              <a:buClr>
                <a:srgbClr val="333333"/>
              </a:buClr>
              <a:buSzPts val="2400"/>
              <a:buAutoNum type="arabicPeriod"/>
            </a:pPr>
            <a:r>
              <a:rPr lang="en" sz="3200">
                <a:solidFill>
                  <a:srgbClr val="333333"/>
                </a:solidFill>
              </a:rPr>
              <a:t>	Long hair needs to be tied back.</a:t>
            </a:r>
            <a:endParaRPr sz="3200">
              <a:solidFill>
                <a:srgbClr val="333333"/>
              </a:solidFill>
            </a:endParaRPr>
          </a:p>
          <a:p>
            <a:pPr indent="-507987">
              <a:lnSpc>
                <a:spcPct val="150000"/>
              </a:lnSpc>
              <a:buClr>
                <a:srgbClr val="333333"/>
              </a:buClr>
              <a:buSzPts val="2400"/>
              <a:buAutoNum type="arabicPeriod"/>
            </a:pPr>
            <a:r>
              <a:rPr lang="en" sz="3200">
                <a:solidFill>
                  <a:srgbClr val="333333"/>
                </a:solidFill>
              </a:rPr>
              <a:t>	All students must wear safety glasses.</a:t>
            </a:r>
            <a:endParaRPr sz="3200">
              <a:solidFill>
                <a:srgbClr val="333333"/>
              </a:solidFill>
            </a:endParaRPr>
          </a:p>
          <a:p>
            <a:pPr indent="-507987">
              <a:lnSpc>
                <a:spcPct val="150000"/>
              </a:lnSpc>
              <a:buClr>
                <a:srgbClr val="333333"/>
              </a:buClr>
              <a:buSzPts val="2400"/>
              <a:buAutoNum type="arabicPeriod"/>
            </a:pPr>
            <a:r>
              <a:rPr lang="en" sz="3200">
                <a:solidFill>
                  <a:srgbClr val="333333"/>
                </a:solidFill>
              </a:rPr>
              <a:t>	Always use oven mitts to handle items that may be hot.</a:t>
            </a:r>
            <a:endParaRPr sz="3200">
              <a:solidFill>
                <a:srgbClr val="333333"/>
              </a:solidFill>
            </a:endParaRPr>
          </a:p>
          <a:p>
            <a:pPr marL="0" indent="0">
              <a:spcAft>
                <a:spcPts val="2133"/>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B3928-C44E-9549-BA05-26590118666C}"/>
              </a:ext>
            </a:extLst>
          </p:cNvPr>
          <p:cNvSpPr>
            <a:spLocks noGrp="1"/>
          </p:cNvSpPr>
          <p:nvPr>
            <p:ph type="title"/>
          </p:nvPr>
        </p:nvSpPr>
        <p:spPr/>
        <p:txBody>
          <a:bodyPr/>
          <a:lstStyle/>
          <a:p>
            <a:r>
              <a:rPr lang="en-US"/>
              <a:t>Name the food items burning</a:t>
            </a:r>
          </a:p>
        </p:txBody>
      </p:sp>
      <p:pic>
        <p:nvPicPr>
          <p:cNvPr id="4" name="Picture 3">
            <a:extLst>
              <a:ext uri="{FF2B5EF4-FFF2-40B4-BE49-F238E27FC236}">
                <a16:creationId xmlns:a16="http://schemas.microsoft.com/office/drawing/2014/main" id="{185899AB-CD75-D047-80B5-045267BAB3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2355" y="1732909"/>
            <a:ext cx="4289060" cy="4983484"/>
          </a:xfrm>
          <a:prstGeom prst="rect">
            <a:avLst/>
          </a:prstGeom>
        </p:spPr>
      </p:pic>
      <p:pic>
        <p:nvPicPr>
          <p:cNvPr id="6" name="Picture 5">
            <a:extLst>
              <a:ext uri="{FF2B5EF4-FFF2-40B4-BE49-F238E27FC236}">
                <a16:creationId xmlns:a16="http://schemas.microsoft.com/office/drawing/2014/main" id="{6F046B41-1FD8-F443-8995-1BFFC38FBC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8212" y="1751494"/>
            <a:ext cx="4088975" cy="4983484"/>
          </a:xfrm>
          <a:prstGeom prst="rect">
            <a:avLst/>
          </a:prstGeom>
        </p:spPr>
      </p:pic>
      <p:pic>
        <p:nvPicPr>
          <p:cNvPr id="8" name="Picture 7">
            <a:extLst>
              <a:ext uri="{FF2B5EF4-FFF2-40B4-BE49-F238E27FC236}">
                <a16:creationId xmlns:a16="http://schemas.microsoft.com/office/drawing/2014/main" id="{E82BF5F1-B8B9-F647-9834-364102163ED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1205" y="1731009"/>
            <a:ext cx="4024401" cy="5024453"/>
          </a:xfrm>
          <a:prstGeom prst="rect">
            <a:avLst/>
          </a:prstGeom>
        </p:spPr>
      </p:pic>
    </p:spTree>
    <p:extLst>
      <p:ext uri="{BB962C8B-B14F-4D97-AF65-F5344CB8AC3E}">
        <p14:creationId xmlns:p14="http://schemas.microsoft.com/office/powerpoint/2010/main" val="2142326679"/>
      </p:ext>
    </p:extLst>
  </p:cSld>
  <p:clrMapOvr>
    <a:masterClrMapping/>
  </p:clrMapOvr>
</p:sld>
</file>

<file path=ppt/theme/theme1.xml><?xml version="1.0" encoding="utf-8"?>
<a:theme xmlns:a="http://schemas.openxmlformats.org/drawingml/2006/main" name="Crop">
  <a:themeElements>
    <a:clrScheme name="Crop">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18025620234AD4A8B1FA87538FEF282" ma:contentTypeVersion="12" ma:contentTypeDescription="Create a new document." ma:contentTypeScope="" ma:versionID="e175c50fd9ee450bb2809027c4591fda">
  <xsd:schema xmlns:xsd="http://www.w3.org/2001/XMLSchema" xmlns:xs="http://www.w3.org/2001/XMLSchema" xmlns:p="http://schemas.microsoft.com/office/2006/metadata/properties" xmlns:ns3="6713b073-6427-4cec-8225-956c5143557f" xmlns:ns4="761ddc7b-a846-4b77-a33a-0698d79a8988" targetNamespace="http://schemas.microsoft.com/office/2006/metadata/properties" ma:root="true" ma:fieldsID="b119272580eb161d9959403633c58cfa" ns3:_="" ns4:_="">
    <xsd:import namespace="6713b073-6427-4cec-8225-956c5143557f"/>
    <xsd:import namespace="761ddc7b-a846-4b77-a33a-0698d79a898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13b073-6427-4cec-8225-956c51435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1ddc7b-a846-4b77-a33a-0698d79a898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B66C8-7A38-45DE-A808-E39635DC896C}">
  <ds:schemaRefs>
    <ds:schemaRef ds:uri="http://schemas.microsoft.com/sharepoint/v3/contenttype/forms"/>
  </ds:schemaRefs>
</ds:datastoreItem>
</file>

<file path=customXml/itemProps2.xml><?xml version="1.0" encoding="utf-8"?>
<ds:datastoreItem xmlns:ds="http://schemas.openxmlformats.org/officeDocument/2006/customXml" ds:itemID="{4D57B5B2-A615-40EC-85DC-51EE5509A8F6}">
  <ds:schemaRefs>
    <ds:schemaRef ds:uri="6713b073-6427-4cec-8225-956c5143557f"/>
    <ds:schemaRef ds:uri="761ddc7b-a846-4b77-a33a-0698d79a89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781A35-83C0-442A-B9C6-98B8DACFC7C1}">
  <ds:schemaRefs>
    <ds:schemaRef ds:uri="6713b073-6427-4cec-8225-956c5143557f"/>
    <ds:schemaRef ds:uri="761ddc7b-a846-4b77-a33a-0698d79a89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2081</Words>
  <Application>Microsoft Office PowerPoint</Application>
  <PresentationFormat>Widescreen</PresentationFormat>
  <Paragraphs>229</Paragraphs>
  <Slides>29</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Libre Franklin</vt:lpstr>
      <vt:lpstr>Cambria Math</vt:lpstr>
      <vt:lpstr>Calibri</vt:lpstr>
      <vt:lpstr>Candara</vt:lpstr>
      <vt:lpstr>Arial</vt:lpstr>
      <vt:lpstr>Crop</vt:lpstr>
      <vt:lpstr>Measuring Food as Fuel</vt:lpstr>
      <vt:lpstr>Bell Ringer </vt:lpstr>
      <vt:lpstr>Different types of food nutrients</vt:lpstr>
      <vt:lpstr>Calories and Nutrition Labels</vt:lpstr>
      <vt:lpstr>Food can be Fuel Activity</vt:lpstr>
      <vt:lpstr>PowerPoint Presentation</vt:lpstr>
      <vt:lpstr>Assign Food and Create Hypothesis</vt:lpstr>
      <vt:lpstr>Safety Issues (read only, do not copy)</vt:lpstr>
      <vt:lpstr>Name the food items burning</vt:lpstr>
      <vt:lpstr>Name the food items burning</vt:lpstr>
      <vt:lpstr>What do we need to measure? 🤔</vt:lpstr>
      <vt:lpstr>Procedure</vt:lpstr>
      <vt:lpstr>Procedure</vt:lpstr>
      <vt:lpstr>Procedure</vt:lpstr>
      <vt:lpstr>How do we find the energy in the food item?</vt:lpstr>
      <vt:lpstr>PowerPoint Presentation</vt:lpstr>
      <vt:lpstr>PowerPoint Presentation</vt:lpstr>
      <vt:lpstr>PowerPoint Presentation</vt:lpstr>
      <vt:lpstr>PowerPoint Presentation</vt:lpstr>
      <vt:lpstr>PowerPoint Presentation</vt:lpstr>
      <vt:lpstr> ENERGY Equation</vt:lpstr>
      <vt:lpstr>Activity: Sample Calculation 😍</vt:lpstr>
      <vt:lpstr>Sample Calculation</vt:lpstr>
      <vt:lpstr>Sample Calculation</vt:lpstr>
      <vt:lpstr> ENERGY Equation</vt:lpstr>
      <vt:lpstr>Closure </vt:lpstr>
      <vt:lpstr>Leveling up</vt:lpstr>
      <vt:lpstr>Exit Ticket </vt:lpstr>
      <vt:lpstr>Author Biographies  Matthew Katterman is a PhD graduate student at the University of Arizona studying Biosystems Engineering. He is interested in irrigation engineering along with computer modeling of the guayule production system. He also has an intense interest in bioproducts and biofuels production. Matthew is a native of Tucson, Arizona, and received his Bachelor’s in Chemistry in 1997 as well as his Masters in Agricultural and Biosystems Engineering in 2004 from the University of Arizona.  Traci Klein Traci started her graduate work in Plant Sciences at the University of Arizona and worked as a lab researcher for several years. Traci then began working as a long-term substitute in the Baboquivari School District on the Tohono O’odham nation while taking online education classes. She received her teaching certificate and has been teaching 7th grade science at Valencia Middle School for 6 years. She has also been the MESA (Math Engineering Science Achievement) Club Advisor for 5 years.   Matt Swanson is a lifelong Arizona resident and an educator with experience teaching science at the middle school and high school levels. He is now working for the Arizona State 4-H office as a Curriculum Specialist, where he continues to enjoy bringing learning experience to youth. He received both his undergraduate degree in philosophy and his graduate degree in science education at the University of Arizona.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Separation of a Mixture</dc:title>
  <dc:creator>Rogstad, Alix - (alix)</dc:creator>
  <cp:lastModifiedBy>Grunberg, Wolfgang - (grunberg)</cp:lastModifiedBy>
  <cp:revision>2</cp:revision>
  <dcterms:created xsi:type="dcterms:W3CDTF">2018-07-09T21:58:11Z</dcterms:created>
  <dcterms:modified xsi:type="dcterms:W3CDTF">2022-08-22T05:53:58Z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0x010100B18025620234AD4A8B1FA87538FEF282</vt:lpwstr>
  </property>
</Properties>
</file>